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Average"/>
      <p:regular r:id="rId17"/>
    </p:embeddedFont>
    <p:embeddedFont>
      <p:font typeface="Oswald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Average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Oswald-bold.fntdata"/><Relationship Id="rId6" Type="http://schemas.openxmlformats.org/officeDocument/2006/relationships/slide" Target="slides/slide1.xml"/><Relationship Id="rId18" Type="http://schemas.openxmlformats.org/officeDocument/2006/relationships/font" Target="fonts/Oswald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89b0862277_0_6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89b0862277_0_6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89b0862277_0_6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89b0862277_0_6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9b0862277_0_6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9b0862277_0_6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9b0862277_0_6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89b0862277_0_6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9b0862277_0_6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89b0862277_0_6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9b0862277_0_6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89b0862277_0_6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9b0862277_0_6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9b0862277_0_6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9b0862277_0_6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89b0862277_0_6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89b0862277_0_6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89b0862277_0_6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89b0862277_0_6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89b0862277_0_6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Application Name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311700" y="21176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Presented to Company X</a:t>
            </a: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523175" y="3480175"/>
            <a:ext cx="2445300" cy="131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Your Name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Twitter URL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LinkedIn URL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 &amp; A</a:t>
            </a:r>
            <a:endParaRPr/>
          </a:p>
        </p:txBody>
      </p:sp>
      <p:sp>
        <p:nvSpPr>
          <p:cNvPr id="115" name="Google Shape;115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contact details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Additional information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Where to find out more</a:t>
            </a:r>
            <a:endParaRPr/>
          </a:p>
        </p:txBody>
      </p:sp>
      <p:sp>
        <p:nvSpPr>
          <p:cNvPr id="121" name="Google Shape;121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About Me</a:t>
            </a:r>
            <a:endParaRPr/>
          </a:p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Education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Work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Salesforce Experience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Trailhead Achievements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Overview - 5 minutes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Potential Solutions - 5 minutes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Demo  - 30 minutes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Lessons Learned - 5 minutes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Q&amp;A - 10 minutes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Overview</a:t>
            </a:r>
            <a:endParaRPr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problem point 1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problem point 2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Why this matters to Company X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Long term impact of not dealing with problem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Potential Solution 1</a:t>
            </a:r>
            <a:endParaRPr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Solution Overview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Pro 1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Pro 2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Con 1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Con 2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Reason discarded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Potential Solution 2</a:t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Solution Overview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Pro 1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Pro 2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Con 1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Con 2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Reason discarded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Potential Solution 3</a:t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Solution Overview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Pro 1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Pro 2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Con 1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Con 2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Reason chosen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</a:t>
            </a:r>
            <a:endParaRPr/>
          </a:p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Focus Area 1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Focus Area 2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Focus Area 3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Lessons Learned</a:t>
            </a:r>
            <a:endParaRPr/>
          </a:p>
        </p:txBody>
      </p:sp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1 and why this is important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Lesson 2 and why this is important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Lesson 3 and why this is important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Lesson 4 and why this is important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