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50" r:id="rId2"/>
    <p:sldMasterId id="2147483676" r:id="rId3"/>
  </p:sldMasterIdLst>
  <p:notesMasterIdLst>
    <p:notesMasterId r:id="rId36"/>
  </p:notesMasterIdLst>
  <p:sldIdLst>
    <p:sldId id="256" r:id="rId4"/>
    <p:sldId id="160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Lst>
  <p:sldSz cx="12192000" cy="6858000"/>
  <p:notesSz cx="6858000" cy="9296400"/>
  <p:embeddedFontLst>
    <p:embeddedFont>
      <p:font typeface="Garamond" panose="02020404030301010803" pitchFamily="18"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984">
          <p15:clr>
            <a:srgbClr val="A4A3A4"/>
          </p15:clr>
        </p15:guide>
        <p15:guide id="2" orient="horz" pos="3504">
          <p15:clr>
            <a:srgbClr val="A4A3A4"/>
          </p15:clr>
        </p15:guide>
        <p15:guide id="3" orient="horz" pos="4032">
          <p15:clr>
            <a:srgbClr val="A4A3A4"/>
          </p15:clr>
        </p15:guide>
        <p15:guide id="4" orient="horz" pos="2976">
          <p15:clr>
            <a:srgbClr val="A4A3A4"/>
          </p15:clr>
        </p15:guide>
        <p15:guide id="5" orient="horz" pos="287">
          <p15:clr>
            <a:srgbClr val="A4A3A4"/>
          </p15:clr>
        </p15:guide>
        <p15:guide id="6" orient="horz" pos="768">
          <p15:clr>
            <a:srgbClr val="A4A3A4"/>
          </p15:clr>
        </p15:guide>
        <p15:guide id="7" orient="horz" pos="3939">
          <p15:clr>
            <a:srgbClr val="A4A3A4"/>
          </p15:clr>
        </p15:guide>
        <p15:guide id="8" orient="horz" pos="231">
          <p15:clr>
            <a:srgbClr val="A4A3A4"/>
          </p15:clr>
        </p15:guide>
        <p15:guide id="9" pos="233">
          <p15:clr>
            <a:srgbClr val="A4A3A4"/>
          </p15:clr>
        </p15:guide>
        <p15:guide id="10" pos="7453">
          <p15:clr>
            <a:srgbClr val="A4A3A4"/>
          </p15:clr>
        </p15:guide>
        <p15:guide id="11" pos="3240">
          <p15:clr>
            <a:srgbClr val="A4A3A4"/>
          </p15:clr>
        </p15:guide>
        <p15:guide id="12" pos="864">
          <p15:clr>
            <a:srgbClr val="A4A3A4"/>
          </p15:clr>
        </p15:guide>
        <p15:guide id="13" pos="2832">
          <p15:clr>
            <a:srgbClr val="A4A3A4"/>
          </p15:clr>
        </p15:guide>
        <p15:guide id="14" pos="7080">
          <p15:clr>
            <a:srgbClr val="A4A3A4"/>
          </p15:clr>
        </p15:guide>
        <p15:guide id="15" pos="456">
          <p15:clr>
            <a:srgbClr val="A4A3A4"/>
          </p15:clr>
        </p15:guide>
        <p15:guide id="16" pos="5453">
          <p15:clr>
            <a:srgbClr val="A4A3A4"/>
          </p15:clr>
        </p15:guide>
      </p15:sldGuideLst>
    </p:ext>
    <p:ext uri="{2D200454-40CA-4A62-9FC3-DE9A4176ACB9}">
      <p15:notesGuideLst xmlns:p15="http://schemas.microsoft.com/office/powerpoint/2012/main">
        <p15:guide id="1" orient="horz" pos="2592">
          <p15:clr>
            <a:srgbClr val="A4A3A4"/>
          </p15:clr>
        </p15:guide>
        <p15:guide id="2" orient="horz" pos="5542">
          <p15:clr>
            <a:srgbClr val="A4A3A4"/>
          </p15:clr>
        </p15:guide>
        <p15:guide id="3" orient="horz" pos="5777">
          <p15:clr>
            <a:srgbClr val="A4A3A4"/>
          </p15:clr>
        </p15:guide>
        <p15:guide id="4" pos="286">
          <p15:clr>
            <a:srgbClr val="A4A3A4"/>
          </p15:clr>
        </p15:guide>
        <p15:guide id="5" pos="4033">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2" roundtripDataSignature="AMtx7mhSidftaIYdnMqU6KV6mlg/Flrza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62983"/>
  </p:normalViewPr>
  <p:slideViewPr>
    <p:cSldViewPr snapToGrid="0">
      <p:cViewPr varScale="1">
        <p:scale>
          <a:sx n="80" d="100"/>
          <a:sy n="80" d="100"/>
        </p:scale>
        <p:origin x="2344" y="176"/>
      </p:cViewPr>
      <p:guideLst>
        <p:guide orient="horz" pos="984"/>
        <p:guide orient="horz" pos="3504"/>
        <p:guide orient="horz" pos="4032"/>
        <p:guide orient="horz" pos="2976"/>
        <p:guide orient="horz" pos="287"/>
        <p:guide orient="horz" pos="768"/>
        <p:guide orient="horz" pos="3939"/>
        <p:guide orient="horz" pos="231"/>
        <p:guide pos="233"/>
        <p:guide pos="7453"/>
        <p:guide pos="3240"/>
        <p:guide pos="864"/>
        <p:guide pos="2832"/>
        <p:guide pos="7080"/>
        <p:guide pos="456"/>
        <p:guide pos="5453"/>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592"/>
        <p:guide orient="horz" pos="5542"/>
        <p:guide orient="horz" pos="5777"/>
        <p:guide pos="286"/>
        <p:guide pos="403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3.fntdata"/><Relationship Id="rId21" Type="http://schemas.openxmlformats.org/officeDocument/2006/relationships/slide" Target="slides/slide18.xml"/><Relationship Id="rId34" Type="http://schemas.openxmlformats.org/officeDocument/2006/relationships/slide" Target="slides/slide31.xml"/><Relationship Id="rId42" Type="http://customschemas.google.com/relationships/presentationmetadata" Target="meta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2.fntdata"/><Relationship Id="rId46" Type="http://schemas.openxmlformats.org/officeDocument/2006/relationships/tableStyles" Target="tableStyles.xml"/><Relationship Id="rId20"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12750" y="40005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441268" y="4080297"/>
            <a:ext cx="5961120" cy="4480560"/>
          </a:xfrm>
          <a:prstGeom prst="rect">
            <a:avLst/>
          </a:prstGeom>
          <a:noFill/>
          <a:ln>
            <a:noFill/>
          </a:ln>
        </p:spPr>
        <p:txBody>
          <a:bodyPr spcFirstLastPara="1" wrap="square" lIns="0" tIns="0" rIns="0" bIns="0" anchor="t" anchorCtr="0">
            <a:normAutofit/>
          </a:bodyPr>
          <a:lstStyle>
            <a:lvl1pPr marL="457200" marR="0" lvl="0" indent="-330200" algn="l" rtl="0">
              <a:spcBef>
                <a:spcPts val="1067"/>
              </a:spcBef>
              <a:spcAft>
                <a:spcPts val="0"/>
              </a:spcAft>
              <a:buClr>
                <a:srgbClr val="178CCB"/>
              </a:buClr>
              <a:buSzPts val="1600"/>
              <a:buFont typeface="Arial"/>
              <a:buChar char="•"/>
              <a:defRPr sz="1600" b="0" i="0" u="none" strike="noStrike" cap="none">
                <a:solidFill>
                  <a:srgbClr val="052049"/>
                </a:solidFill>
                <a:latin typeface="Arial"/>
                <a:ea typeface="Arial"/>
                <a:cs typeface="Arial"/>
                <a:sym typeface="Arial"/>
              </a:defRPr>
            </a:lvl1pPr>
            <a:lvl2pPr marL="914400" marR="0" lvl="1" indent="-321754" algn="l" rtl="0">
              <a:spcBef>
                <a:spcPts val="267"/>
              </a:spcBef>
              <a:spcAft>
                <a:spcPts val="0"/>
              </a:spcAft>
              <a:buClr>
                <a:srgbClr val="178CCB"/>
              </a:buClr>
              <a:buSzPts val="1467"/>
              <a:buFont typeface="Arial"/>
              <a:buChar char="•"/>
              <a:defRPr sz="1467" b="0" i="0" u="none" strike="noStrike" cap="none">
                <a:solidFill>
                  <a:srgbClr val="052049"/>
                </a:solidFill>
                <a:latin typeface="Arial"/>
                <a:ea typeface="Arial"/>
                <a:cs typeface="Arial"/>
                <a:sym typeface="Arial"/>
              </a:defRPr>
            </a:lvl2pPr>
            <a:lvl3pPr marL="1371600" marR="0" lvl="2" indent="-317500" algn="l" rtl="0">
              <a:spcBef>
                <a:spcPts val="267"/>
              </a:spcBef>
              <a:spcAft>
                <a:spcPts val="0"/>
              </a:spcAft>
              <a:buClr>
                <a:srgbClr val="178CCB"/>
              </a:buClr>
              <a:buSzPts val="1400"/>
              <a:buFont typeface="Arial"/>
              <a:buChar char="•"/>
              <a:defRPr sz="1400" b="0" i="0" u="none" strike="noStrike" cap="none">
                <a:solidFill>
                  <a:srgbClr val="052049"/>
                </a:solidFill>
                <a:latin typeface="Arial"/>
                <a:ea typeface="Arial"/>
                <a:cs typeface="Arial"/>
                <a:sym typeface="Arial"/>
              </a:defRPr>
            </a:lvl3pPr>
            <a:lvl4pPr marL="1828800" marR="0" lvl="3" indent="-317500" algn="l" rtl="0">
              <a:spcBef>
                <a:spcPts val="267"/>
              </a:spcBef>
              <a:spcAft>
                <a:spcPts val="0"/>
              </a:spcAft>
              <a:buClr>
                <a:srgbClr val="178CCB"/>
              </a:buClr>
              <a:buSzPts val="1400"/>
              <a:buFont typeface="Arial"/>
              <a:buChar char="•"/>
              <a:defRPr sz="1400" b="0" i="0" u="none" strike="noStrike" cap="none">
                <a:solidFill>
                  <a:srgbClr val="052049"/>
                </a:solidFill>
                <a:latin typeface="Arial"/>
                <a:ea typeface="Arial"/>
                <a:cs typeface="Arial"/>
                <a:sym typeface="Arial"/>
              </a:defRPr>
            </a:lvl4pPr>
            <a:lvl5pPr marL="2286000" marR="0" lvl="4" indent="-317500" algn="l" rtl="0">
              <a:spcBef>
                <a:spcPts val="0"/>
              </a:spcBef>
              <a:spcAft>
                <a:spcPts val="0"/>
              </a:spcAft>
              <a:buClr>
                <a:schemeClr val="dk1"/>
              </a:buClr>
              <a:buSzPts val="1400"/>
              <a:buFont typeface="Arial"/>
              <a:buChar char="•"/>
              <a:defRPr sz="1400" b="0" i="0" u="none" strike="noStrike" cap="none">
                <a:solidFill>
                  <a:schemeClr val="dk1"/>
                </a:solidFill>
                <a:latin typeface="Garamond"/>
                <a:ea typeface="Garamond"/>
                <a:cs typeface="Garamond"/>
                <a:sym typeface="Garamond"/>
              </a:defRPr>
            </a:lvl5pPr>
            <a:lvl6pPr marL="2743200" marR="0" lvl="5" indent="-228600" algn="l" rtl="0">
              <a:spcBef>
                <a:spcPts val="0"/>
              </a:spcBef>
              <a:spcAft>
                <a:spcPts val="0"/>
              </a:spcAft>
              <a:buSzPts val="1400"/>
              <a:buNone/>
              <a:defRPr sz="1600" b="0" i="0" u="none" strike="noStrike" cap="none">
                <a:solidFill>
                  <a:schemeClr val="dk1"/>
                </a:solidFill>
                <a:latin typeface="Garamond"/>
                <a:ea typeface="Garamond"/>
                <a:cs typeface="Garamond"/>
                <a:sym typeface="Garamond"/>
              </a:defRPr>
            </a:lvl6pPr>
            <a:lvl7pPr marL="3200400" marR="0" lvl="6" indent="-228600" algn="l" rtl="0">
              <a:spcBef>
                <a:spcPts val="0"/>
              </a:spcBef>
              <a:spcAft>
                <a:spcPts val="0"/>
              </a:spcAft>
              <a:buSzPts val="1400"/>
              <a:buNone/>
              <a:defRPr sz="1600" b="0" i="0" u="none" strike="noStrike" cap="none">
                <a:solidFill>
                  <a:schemeClr val="dk1"/>
                </a:solidFill>
                <a:latin typeface="Garamond"/>
                <a:ea typeface="Garamond"/>
                <a:cs typeface="Garamond"/>
                <a:sym typeface="Garamond"/>
              </a:defRPr>
            </a:lvl7pPr>
            <a:lvl8pPr marL="3657600" marR="0" lvl="7" indent="-228600" algn="l" rtl="0">
              <a:spcBef>
                <a:spcPts val="0"/>
              </a:spcBef>
              <a:spcAft>
                <a:spcPts val="0"/>
              </a:spcAft>
              <a:buSzPts val="1400"/>
              <a:buNone/>
              <a:defRPr sz="1600" b="0" i="0" u="none" strike="noStrike" cap="none">
                <a:solidFill>
                  <a:schemeClr val="dk1"/>
                </a:solidFill>
                <a:latin typeface="Garamond"/>
                <a:ea typeface="Garamond"/>
                <a:cs typeface="Garamond"/>
                <a:sym typeface="Garamond"/>
              </a:defRPr>
            </a:lvl8pPr>
            <a:lvl9pPr marL="4114800" marR="0" lvl="8" indent="-228600" algn="l" rtl="0">
              <a:spcBef>
                <a:spcPts val="0"/>
              </a:spcBef>
              <a:spcAft>
                <a:spcPts val="0"/>
              </a:spcAft>
              <a:buSzPts val="1400"/>
              <a:buNone/>
              <a:defRPr sz="1600" b="0" i="0" u="none" strike="noStrike" cap="none">
                <a:solidFill>
                  <a:schemeClr val="dk1"/>
                </a:solidFill>
                <a:latin typeface="Garamond"/>
                <a:ea typeface="Garamond"/>
                <a:cs typeface="Garamond"/>
                <a:sym typeface="Garamond"/>
              </a:defRPr>
            </a:lvl9pPr>
          </a:lstStyle>
          <a:p>
            <a:endParaRPr/>
          </a:p>
        </p:txBody>
      </p:sp>
      <p:cxnSp>
        <p:nvCxnSpPr>
          <p:cNvPr id="5" name="Google Shape;5;n"/>
          <p:cNvCxnSpPr/>
          <p:nvPr/>
        </p:nvCxnSpPr>
        <p:spPr>
          <a:xfrm>
            <a:off x="455585" y="8795705"/>
            <a:ext cx="5943600" cy="0"/>
          </a:xfrm>
          <a:prstGeom prst="straightConnector1">
            <a:avLst/>
          </a:prstGeom>
          <a:noFill/>
          <a:ln w="9525" cap="flat" cmpd="sng">
            <a:solidFill>
              <a:schemeClr val="dk1"/>
            </a:solidFill>
            <a:prstDash val="solid"/>
            <a:round/>
            <a:headEnd type="none" w="sm" len="sm"/>
            <a:tailEnd type="none" w="sm" len="sm"/>
          </a:ln>
        </p:spPr>
      </p:cxnSp>
      <p:pic>
        <p:nvPicPr>
          <p:cNvPr id="6" name="Google Shape;6;n"/>
          <p:cNvPicPr preferRelativeResize="0"/>
          <p:nvPr/>
        </p:nvPicPr>
        <p:blipFill rotWithShape="1">
          <a:blip r:embed="rId2">
            <a:alphaModFix/>
          </a:blip>
          <a:srcRect/>
          <a:stretch/>
        </p:blipFill>
        <p:spPr>
          <a:xfrm>
            <a:off x="5802407" y="8866372"/>
            <a:ext cx="599982" cy="291168"/>
          </a:xfrm>
          <a:prstGeom prst="rect">
            <a:avLst/>
          </a:prstGeom>
          <a:noFill/>
          <a:ln>
            <a:noFill/>
          </a:ln>
        </p:spPr>
      </p:pic>
      <p:sp>
        <p:nvSpPr>
          <p:cNvPr id="7" name="Google Shape;7;n"/>
          <p:cNvSpPr txBox="1">
            <a:spLocks noGrp="1"/>
          </p:cNvSpPr>
          <p:nvPr>
            <p:ph type="sldNum" idx="12"/>
          </p:nvPr>
        </p:nvSpPr>
        <p:spPr>
          <a:xfrm>
            <a:off x="403350" y="8880855"/>
            <a:ext cx="281232" cy="105317"/>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800" b="0" i="0" u="none" strike="noStrike" cap="none">
                <a:solidFill>
                  <a:srgbClr val="052049"/>
                </a:solidFill>
                <a:latin typeface="Arial"/>
                <a:ea typeface="Arial"/>
                <a:cs typeface="Arial"/>
                <a:sym typeface="Arial"/>
              </a:rPr>
              <a:t>‹#›</a:t>
            </a:fld>
            <a:endParaRPr sz="800" b="0" i="0" u="none" strike="noStrike" cap="none">
              <a:solidFill>
                <a:srgbClr val="052049"/>
              </a:solidFill>
              <a:latin typeface="Arial"/>
              <a:ea typeface="Arial"/>
              <a:cs typeface="Arial"/>
              <a:sym typeface="Arial"/>
            </a:endParaRPr>
          </a:p>
        </p:txBody>
      </p:sp>
      <p:sp>
        <p:nvSpPr>
          <p:cNvPr id="8" name="Google Shape;8;n"/>
          <p:cNvSpPr txBox="1">
            <a:spLocks noGrp="1"/>
          </p:cNvSpPr>
          <p:nvPr>
            <p:ph type="ftr" idx="11"/>
          </p:nvPr>
        </p:nvSpPr>
        <p:spPr>
          <a:xfrm>
            <a:off x="636536" y="8821324"/>
            <a:ext cx="2971800" cy="13158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Garamond"/>
                <a:ea typeface="Garamond"/>
                <a:cs typeface="Garamond"/>
                <a:sym typeface="Garamond"/>
              </a:defRPr>
            </a:lvl1pPr>
            <a:lvl2pPr marR="0" lvl="1" algn="l" rtl="0">
              <a:spcBef>
                <a:spcPts val="0"/>
              </a:spcBef>
              <a:spcAft>
                <a:spcPts val="0"/>
              </a:spcAft>
              <a:buSzPts val="1400"/>
              <a:buNone/>
              <a:defRPr sz="24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24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24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24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24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24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24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2400" b="0" i="0" u="none" strike="noStrike" cap="none">
                <a:solidFill>
                  <a:schemeClr val="dk1"/>
                </a:solidFill>
                <a:latin typeface="Garamond"/>
                <a:ea typeface="Garamond"/>
                <a:cs typeface="Garamond"/>
                <a:sym typeface="Garamond"/>
              </a:defRPr>
            </a:lvl9pPr>
          </a:lstStyle>
          <a:p>
            <a:endParaRPr/>
          </a:p>
        </p:txBody>
      </p:sp>
      <p:sp>
        <p:nvSpPr>
          <p:cNvPr id="9" name="Google Shape;9;n"/>
          <p:cNvSpPr txBox="1">
            <a:spLocks noGrp="1"/>
          </p:cNvSpPr>
          <p:nvPr>
            <p:ph type="dt" idx="10"/>
          </p:nvPr>
        </p:nvSpPr>
        <p:spPr>
          <a:xfrm>
            <a:off x="3884613" y="3"/>
            <a:ext cx="2971800" cy="466725"/>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Garamond"/>
                <a:ea typeface="Garamond"/>
                <a:cs typeface="Garamond"/>
                <a:sym typeface="Garamond"/>
              </a:defRPr>
            </a:lvl1pPr>
            <a:lvl2pPr marR="0" lvl="1" algn="l" rtl="0">
              <a:spcBef>
                <a:spcPts val="0"/>
              </a:spcBef>
              <a:spcAft>
                <a:spcPts val="0"/>
              </a:spcAft>
              <a:buSzPts val="1400"/>
              <a:buNone/>
              <a:defRPr sz="24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24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24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24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24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24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24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2400" b="0" i="0" u="none" strike="noStrike" cap="none">
                <a:solidFill>
                  <a:schemeClr val="dk1"/>
                </a:solidFill>
                <a:latin typeface="Garamond"/>
                <a:ea typeface="Garamond"/>
                <a:cs typeface="Garamond"/>
                <a:sym typeface="Garamond"/>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notes"/>
          <p:cNvSpPr txBox="1">
            <a:spLocks noGrp="1"/>
          </p:cNvSpPr>
          <p:nvPr>
            <p:ph type="body" idx="1"/>
          </p:nvPr>
        </p:nvSpPr>
        <p:spPr>
          <a:xfrm>
            <a:off x="441268" y="4080297"/>
            <a:ext cx="5961120" cy="4480560"/>
          </a:xfrm>
          <a:prstGeom prst="rect">
            <a:avLst/>
          </a:prstGeom>
        </p:spPr>
        <p:txBody>
          <a:bodyPr spcFirstLastPara="1" wrap="square" lIns="0" tIns="0" rIns="0" bIns="0" anchor="t" anchorCtr="0">
            <a:noAutofit/>
          </a:bodyPr>
          <a:lstStyle/>
          <a:p>
            <a:pPr marL="0" lvl="0" indent="0" algn="l" rtl="0">
              <a:spcBef>
                <a:spcPts val="1067"/>
              </a:spcBef>
              <a:spcAft>
                <a:spcPts val="0"/>
              </a:spcAft>
              <a:buNone/>
            </a:pPr>
            <a:endParaRPr/>
          </a:p>
        </p:txBody>
      </p:sp>
      <p:sp>
        <p:nvSpPr>
          <p:cNvPr id="150" name="Google Shape;150;p1:notes"/>
          <p:cNvSpPr>
            <a:spLocks noGrp="1" noRot="1" noChangeAspect="1"/>
          </p:cNvSpPr>
          <p:nvPr>
            <p:ph type="sldImg" idx="2"/>
          </p:nvPr>
        </p:nvSpPr>
        <p:spPr>
          <a:xfrm>
            <a:off x="412750" y="40005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7" name="Google Shape;23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a:t>Aesop’s Fables tells the story of the Wind and the Sun. The Wind and the Sun were arguing about who was the strongest. The Wind proposed a competition: “See that traveler? Let’s see who can remove his cloak from him.” The sun agreed.</a:t>
            </a:r>
            <a:endParaRPr/>
          </a:p>
          <a:p>
            <a:pPr marL="0" lvl="0" indent="0" algn="l" rtl="0">
              <a:lnSpc>
                <a:spcPct val="115000"/>
              </a:lnSpc>
              <a:spcBef>
                <a:spcPts val="0"/>
              </a:spcBef>
              <a:spcAft>
                <a:spcPts val="0"/>
              </a:spcAft>
              <a:buNone/>
            </a:pPr>
            <a:r>
              <a:rPr lang="en-US"/>
              <a:t> </a:t>
            </a:r>
            <a:endParaRPr/>
          </a:p>
          <a:p>
            <a:pPr marL="0" lvl="0" indent="0" algn="l" rtl="0">
              <a:lnSpc>
                <a:spcPct val="115000"/>
              </a:lnSpc>
              <a:spcBef>
                <a:spcPts val="0"/>
              </a:spcBef>
              <a:spcAft>
                <a:spcPts val="0"/>
              </a:spcAft>
              <a:buNone/>
            </a:pPr>
            <a:r>
              <a:rPr lang="en-US"/>
              <a:t>The wind went first. He howled and whipped around the traveler, tearing the cloak almost off him. But the traveler only wrapped the cloak more tightly around himself. Finally the wind exhausted himself.</a:t>
            </a:r>
            <a:endParaRPr/>
          </a:p>
          <a:p>
            <a:pPr marL="0" lvl="0" indent="0" algn="l" rtl="0">
              <a:lnSpc>
                <a:spcPct val="115000"/>
              </a:lnSpc>
              <a:spcBef>
                <a:spcPts val="0"/>
              </a:spcBef>
              <a:spcAft>
                <a:spcPts val="0"/>
              </a:spcAft>
              <a:buNone/>
            </a:pPr>
            <a:r>
              <a:rPr lang="en-US"/>
              <a:t> </a:t>
            </a:r>
            <a:endParaRPr/>
          </a:p>
          <a:p>
            <a:pPr marL="0" lvl="0" indent="0" algn="l" rtl="0">
              <a:lnSpc>
                <a:spcPct val="115000"/>
              </a:lnSpc>
              <a:spcBef>
                <a:spcPts val="0"/>
              </a:spcBef>
              <a:spcAft>
                <a:spcPts val="0"/>
              </a:spcAft>
              <a:buNone/>
            </a:pPr>
            <a:r>
              <a:rPr lang="en-US"/>
              <a:t>The sun was next. He smiled warmly upon the traveler, gently increasing in intensity. The traveler stopped to rest, removing his cloak.</a:t>
            </a:r>
            <a:endParaRPr/>
          </a:p>
          <a:p>
            <a:pPr marL="0" lvl="0" indent="0" algn="l" rtl="0">
              <a:lnSpc>
                <a:spcPct val="115000"/>
              </a:lnSpc>
              <a:spcBef>
                <a:spcPts val="0"/>
              </a:spcBef>
              <a:spcAft>
                <a:spcPts val="0"/>
              </a:spcAft>
              <a:buNone/>
            </a:pPr>
            <a:r>
              <a:rPr lang="en-US"/>
              <a:t> </a:t>
            </a:r>
            <a:endParaRPr/>
          </a:p>
          <a:p>
            <a:pPr marL="0" lvl="0" indent="0" algn="l" rtl="0">
              <a:lnSpc>
                <a:spcPct val="115000"/>
              </a:lnSpc>
              <a:spcBef>
                <a:spcPts val="0"/>
              </a:spcBef>
              <a:spcAft>
                <a:spcPts val="0"/>
              </a:spcAft>
              <a:buNone/>
            </a:pPr>
            <a:r>
              <a:rPr lang="en-US"/>
              <a:t>Sometimes when we seek to engage people in behavior change, we try to overwhelm, use shame, argue. The sun encourages,  empathizes, affirms, nudges, reflects, and nurtures.</a:t>
            </a:r>
            <a:endParaRPr/>
          </a:p>
          <a:p>
            <a:pPr marL="0" lvl="0" indent="0" algn="l" rtl="0">
              <a:lnSpc>
                <a:spcPct val="115000"/>
              </a:lnSpc>
              <a:spcBef>
                <a:spcPts val="0"/>
              </a:spcBef>
              <a:spcAft>
                <a:spcPts val="0"/>
              </a:spcAft>
              <a:buNone/>
            </a:pPr>
            <a:r>
              <a:rPr lang="en-US"/>
              <a:t>Approach to helping people find a motivation and act on it.</a:t>
            </a:r>
            <a:endParaRPr/>
          </a:p>
          <a:p>
            <a:pPr marL="0" lvl="0" indent="0" algn="l" rtl="0">
              <a:lnSpc>
                <a:spcPct val="115000"/>
              </a:lnSpc>
              <a:spcBef>
                <a:spcPts val="0"/>
              </a:spcBef>
              <a:spcAft>
                <a:spcPts val="0"/>
              </a:spcAft>
              <a:buNone/>
            </a:pPr>
            <a:r>
              <a:rPr lang="en-US"/>
              <a:t> </a:t>
            </a:r>
            <a:endParaRPr/>
          </a:p>
          <a:p>
            <a:pPr marL="0" lvl="0" indent="0" algn="l" rtl="0">
              <a:lnSpc>
                <a:spcPct val="115000"/>
              </a:lnSpc>
              <a:spcBef>
                <a:spcPts val="0"/>
              </a:spcBef>
              <a:spcAft>
                <a:spcPts val="0"/>
              </a:spcAft>
              <a:buNone/>
            </a:pPr>
            <a:r>
              <a:rPr lang="en-US"/>
              <a:t>Today, as you think about how to explore the challenges that you may experience as a contact tracer or case investigator, I’d like you to come back to this image – what would it look like to be the sun?</a:t>
            </a:r>
            <a:endParaRPr/>
          </a:p>
          <a:p>
            <a:pPr marL="0" lvl="0" indent="0" algn="l" rtl="0">
              <a:lnSpc>
                <a:spcPct val="115000"/>
              </a:lnSpc>
              <a:spcBef>
                <a:spcPts val="0"/>
              </a:spcBef>
              <a:spcAft>
                <a:spcPts val="0"/>
              </a:spcAft>
              <a:buNone/>
            </a:pPr>
            <a:r>
              <a:rPr lang="en-US"/>
              <a:t> </a:t>
            </a:r>
            <a:endParaRPr/>
          </a:p>
          <a:p>
            <a:pPr marL="0" lvl="0" indent="0" algn="l" rtl="0">
              <a:spcBef>
                <a:spcPts val="0"/>
              </a:spcBef>
              <a:spcAft>
                <a:spcPts val="0"/>
              </a:spcAft>
              <a:buSzPts val="1600"/>
              <a:buNone/>
            </a:pPr>
            <a:endParaRPr/>
          </a:p>
        </p:txBody>
      </p:sp>
      <p:sp>
        <p:nvSpPr>
          <p:cNvPr id="238" name="Google Shape;23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Calibri"/>
              <a:buNone/>
            </a:pPr>
            <a:fld id="{00000000-1234-1234-1234-123412341234}" type="slidenum">
              <a:rPr lang="en-US" sz="1200">
                <a:solidFill>
                  <a:srgbClr val="000000"/>
                </a:solidFill>
                <a:latin typeface="Calibri"/>
                <a:ea typeface="Calibri"/>
                <a:cs typeface="Calibri"/>
                <a:sym typeface="Calibri"/>
              </a:rPr>
              <a:t>11</a:t>
            </a:fld>
            <a:endParaRPr sz="1200">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dirty="0">
                <a:solidFill>
                  <a:schemeClr val="dk1"/>
                </a:solidFill>
              </a:rPr>
              <a:t>Let’s look at an example of what it might look like to be the wind.</a:t>
            </a:r>
            <a:endParaRPr sz="1100" dirty="0">
              <a:solidFill>
                <a:schemeClr val="dk1"/>
              </a:solidFill>
            </a:endParaRPr>
          </a:p>
          <a:p>
            <a:pPr marL="0" lvl="0" indent="0" algn="l" rtl="0">
              <a:lnSpc>
                <a:spcPct val="115000"/>
              </a:lnSpc>
              <a:spcBef>
                <a:spcPts val="800"/>
              </a:spcBef>
              <a:spcAft>
                <a:spcPts val="0"/>
              </a:spcAft>
              <a:buClr>
                <a:schemeClr val="dk1"/>
              </a:buClr>
              <a:buSzPts val="1100"/>
              <a:buFont typeface="Arial"/>
              <a:buNone/>
            </a:pPr>
            <a:r>
              <a:rPr lang="en-US" sz="1100" dirty="0">
                <a:solidFill>
                  <a:schemeClr val="dk1"/>
                </a:solidFill>
              </a:rPr>
              <a:t> </a:t>
            </a:r>
            <a:endParaRPr sz="1100" dirty="0">
              <a:solidFill>
                <a:schemeClr val="dk1"/>
              </a:solidFill>
            </a:endParaRPr>
          </a:p>
          <a:p>
            <a:pPr marL="0" lvl="0" indent="0" algn="l" rtl="0">
              <a:lnSpc>
                <a:spcPct val="115000"/>
              </a:lnSpc>
              <a:spcBef>
                <a:spcPts val="800"/>
              </a:spcBef>
              <a:spcAft>
                <a:spcPts val="0"/>
              </a:spcAft>
              <a:buClr>
                <a:schemeClr val="dk1"/>
              </a:buClr>
              <a:buSzPts val="1100"/>
              <a:buFont typeface="Arial"/>
              <a:buNone/>
            </a:pPr>
            <a:r>
              <a:rPr lang="en-US" sz="1100" dirty="0">
                <a:solidFill>
                  <a:schemeClr val="dk1"/>
                </a:solidFill>
                <a:highlight>
                  <a:srgbClr val="00FF00"/>
                </a:highlight>
              </a:rPr>
              <a:t>[Play video]</a:t>
            </a:r>
            <a:endParaRPr sz="1100" dirty="0">
              <a:solidFill>
                <a:schemeClr val="dk1"/>
              </a:solidFill>
              <a:highlight>
                <a:srgbClr val="00FF00"/>
              </a:highlight>
            </a:endParaRPr>
          </a:p>
          <a:p>
            <a:pPr marL="0" lvl="0" indent="0" algn="l" rtl="0">
              <a:lnSpc>
                <a:spcPct val="115000"/>
              </a:lnSpc>
              <a:spcBef>
                <a:spcPts val="800"/>
              </a:spcBef>
              <a:spcAft>
                <a:spcPts val="0"/>
              </a:spcAft>
              <a:buClr>
                <a:schemeClr val="dk1"/>
              </a:buClr>
              <a:buSzPts val="1100"/>
              <a:buFont typeface="Arial"/>
              <a:buNone/>
            </a:pPr>
            <a:r>
              <a:rPr lang="en-US" sz="1100" dirty="0">
                <a:solidFill>
                  <a:schemeClr val="dk1"/>
                </a:solidFill>
              </a:rPr>
              <a:t> </a:t>
            </a:r>
            <a:endParaRPr sz="1100" dirty="0">
              <a:solidFill>
                <a:schemeClr val="dk1"/>
              </a:solidFill>
            </a:endParaRPr>
          </a:p>
          <a:p>
            <a:pPr marL="0" lvl="0" indent="0" algn="l" rtl="0">
              <a:lnSpc>
                <a:spcPct val="115000"/>
              </a:lnSpc>
              <a:spcBef>
                <a:spcPts val="800"/>
              </a:spcBef>
              <a:spcAft>
                <a:spcPts val="0"/>
              </a:spcAft>
              <a:buClr>
                <a:schemeClr val="dk1"/>
              </a:buClr>
              <a:buSzPts val="1100"/>
              <a:buFont typeface="Arial"/>
              <a:buNone/>
            </a:pPr>
            <a:r>
              <a:rPr lang="en-US" sz="1100" dirty="0">
                <a:solidFill>
                  <a:schemeClr val="dk1"/>
                </a:solidFill>
              </a:rPr>
              <a:t> </a:t>
            </a:r>
            <a:endParaRPr sz="1100" dirty="0">
              <a:solidFill>
                <a:schemeClr val="dk1"/>
              </a:solidFill>
            </a:endParaRPr>
          </a:p>
          <a:p>
            <a:pPr marL="0" lvl="0" indent="0" algn="l" rtl="0">
              <a:lnSpc>
                <a:spcPct val="115000"/>
              </a:lnSpc>
              <a:spcBef>
                <a:spcPts val="800"/>
              </a:spcBef>
              <a:spcAft>
                <a:spcPts val="0"/>
              </a:spcAft>
              <a:buClr>
                <a:schemeClr val="dk1"/>
              </a:buClr>
              <a:buSzPts val="1100"/>
              <a:buFont typeface="Arial"/>
              <a:buNone/>
            </a:pPr>
            <a:r>
              <a:rPr lang="en-US" sz="1100" dirty="0">
                <a:solidFill>
                  <a:schemeClr val="dk1"/>
                </a:solidFill>
              </a:rPr>
              <a:t>I’d like to ask you to share a word or phrase to describe how you think this contact is feeling?</a:t>
            </a:r>
            <a:endParaRPr sz="1100" dirty="0">
              <a:solidFill>
                <a:schemeClr val="dk1"/>
              </a:solidFill>
            </a:endParaRPr>
          </a:p>
          <a:p>
            <a:pPr marL="0" lvl="0" indent="0" algn="l" rtl="0">
              <a:lnSpc>
                <a:spcPct val="115000"/>
              </a:lnSpc>
              <a:spcBef>
                <a:spcPts val="800"/>
              </a:spcBef>
              <a:spcAft>
                <a:spcPts val="0"/>
              </a:spcAft>
              <a:buClr>
                <a:schemeClr val="dk1"/>
              </a:buClr>
              <a:buSzPts val="1100"/>
              <a:buFont typeface="Arial"/>
              <a:buNone/>
            </a:pPr>
            <a:r>
              <a:rPr lang="en-US" sz="1100" dirty="0">
                <a:solidFill>
                  <a:schemeClr val="dk1"/>
                </a:solidFill>
              </a:rPr>
              <a:t> </a:t>
            </a:r>
            <a:endParaRPr sz="1100" dirty="0">
              <a:solidFill>
                <a:schemeClr val="dk1"/>
              </a:solidFill>
            </a:endParaRPr>
          </a:p>
          <a:p>
            <a:pPr marL="0" lvl="0" indent="0" algn="l" rtl="0">
              <a:lnSpc>
                <a:spcPct val="115000"/>
              </a:lnSpc>
              <a:spcBef>
                <a:spcPts val="800"/>
              </a:spcBef>
              <a:spcAft>
                <a:spcPts val="0"/>
              </a:spcAft>
              <a:buClr>
                <a:schemeClr val="dk1"/>
              </a:buClr>
              <a:buSzPts val="1100"/>
              <a:buFont typeface="Arial"/>
              <a:buNone/>
            </a:pPr>
            <a:r>
              <a:rPr lang="en-US" sz="1100" dirty="0">
                <a:solidFill>
                  <a:schemeClr val="dk1"/>
                </a:solidFill>
              </a:rPr>
              <a:t>I think it’s important to notice that the contact tracer in this video did something that a lot of us do: when faced with what felt like resistance, she pushed back. She said, “This is important!” She urged the contact to think about the consequences if he did not quarantine.</a:t>
            </a:r>
            <a:endParaRPr sz="1100" dirty="0">
              <a:solidFill>
                <a:schemeClr val="dk1"/>
              </a:solidFill>
            </a:endParaRPr>
          </a:p>
          <a:p>
            <a:pPr marL="0" lvl="0" indent="0" algn="l" rtl="0">
              <a:lnSpc>
                <a:spcPct val="115000"/>
              </a:lnSpc>
              <a:spcBef>
                <a:spcPts val="800"/>
              </a:spcBef>
              <a:spcAft>
                <a:spcPts val="0"/>
              </a:spcAft>
              <a:buClr>
                <a:schemeClr val="dk1"/>
              </a:buClr>
              <a:buSzPts val="1100"/>
              <a:buFont typeface="Arial"/>
              <a:buNone/>
            </a:pPr>
            <a:r>
              <a:rPr lang="en-US" sz="1100" dirty="0">
                <a:solidFill>
                  <a:schemeClr val="dk1"/>
                </a:solidFill>
              </a:rPr>
              <a:t>Even though both of those things are true, many of you have observed that this contact ended frustrated and feeling unheard. We’re talking to share an alternative to that kind of wrestling match. </a:t>
            </a:r>
            <a:endParaRPr sz="1100" dirty="0">
              <a:solidFill>
                <a:schemeClr val="dk1"/>
              </a:solidFill>
            </a:endParaRPr>
          </a:p>
          <a:p>
            <a:pPr marL="0" lvl="0" indent="0" algn="l" rtl="0">
              <a:spcBef>
                <a:spcPts val="800"/>
              </a:spcBef>
              <a:spcAft>
                <a:spcPts val="0"/>
              </a:spcAft>
              <a:buSzPts val="1600"/>
              <a:buNone/>
            </a:pPr>
            <a:endParaRPr dirty="0"/>
          </a:p>
        </p:txBody>
      </p:sp>
      <p:sp>
        <p:nvSpPr>
          <p:cNvPr id="246" name="Google Shape;24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800"/>
              <a:buFont typeface="Garamond"/>
              <a:buNone/>
            </a:pPr>
            <a:fld id="{00000000-1234-1234-1234-123412341234}" type="slidenum">
              <a:rPr lang="en-US"/>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Express Empathy    </a:t>
            </a:r>
            <a:endParaRPr dirty="0"/>
          </a:p>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This refers to the contact tracer’s ability to understand with sensitivity and accuracy (but not sympathetically) the contact’s experience and feelings.</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US" b="1" dirty="0"/>
              <a:t>Support Self-Efficacy  </a:t>
            </a:r>
            <a:endParaRPr b="1" dirty="0"/>
          </a:p>
          <a:p>
            <a:pPr marL="628650" marR="0" lvl="1" indent="-171450" algn="l" rtl="0">
              <a:lnSpc>
                <a:spcPct val="100000"/>
              </a:lnSpc>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Affirm strengths and competencies</a:t>
            </a:r>
            <a:endParaRPr dirty="0"/>
          </a:p>
          <a:p>
            <a:pPr marL="628650" marR="0" lvl="1" indent="-171450" algn="l" rtl="0">
              <a:lnSpc>
                <a:spcPct val="100000"/>
              </a:lnSpc>
              <a:spcBef>
                <a:spcPts val="0"/>
              </a:spcBef>
              <a:spcAft>
                <a:spcPts val="0"/>
              </a:spcAft>
              <a:buClr>
                <a:schemeClr val="dk1"/>
              </a:buClr>
              <a:buSzPts val="1200"/>
              <a:buFont typeface="Arial"/>
              <a:buChar char="•"/>
            </a:pPr>
            <a:r>
              <a:rPr lang="en-US" sz="1100" dirty="0">
                <a:solidFill>
                  <a:schemeClr val="dk1"/>
                </a:solidFill>
                <a:latin typeface="Calibri"/>
                <a:ea typeface="Calibri"/>
                <a:cs typeface="Calibri"/>
                <a:sym typeface="Calibri"/>
              </a:rPr>
              <a:t>Support optimism that change is possible. </a:t>
            </a:r>
            <a:endParaRPr dirty="0"/>
          </a:p>
          <a:p>
            <a:pPr marL="628650" marR="0" lvl="1" indent="-171450" algn="l" rtl="0">
              <a:lnSpc>
                <a:spcPct val="100000"/>
              </a:lnSpc>
              <a:spcBef>
                <a:spcPts val="0"/>
              </a:spcBef>
              <a:spcAft>
                <a:spcPts val="0"/>
              </a:spcAft>
              <a:buClr>
                <a:schemeClr val="dk1"/>
              </a:buClr>
              <a:buSzPts val="1100"/>
              <a:buFont typeface="Arial"/>
              <a:buChar char="•"/>
            </a:pPr>
            <a:r>
              <a:rPr lang="en-US" sz="1100" dirty="0">
                <a:solidFill>
                  <a:schemeClr val="dk1"/>
                </a:solidFill>
                <a:latin typeface="Calibri"/>
                <a:ea typeface="Calibri"/>
                <a:cs typeface="Calibri"/>
                <a:sym typeface="Calibri"/>
              </a:rPr>
              <a:t>Communicate that the decision &amp; responsibility to change belongs with the person</a:t>
            </a:r>
            <a:endParaRPr dirty="0"/>
          </a:p>
          <a:p>
            <a:pPr marL="628650" marR="0" lvl="1" indent="-171450" algn="l" rtl="0">
              <a:lnSpc>
                <a:spcPct val="100000"/>
              </a:lnSpc>
              <a:spcBef>
                <a:spcPts val="0"/>
              </a:spcBef>
              <a:spcAft>
                <a:spcPts val="0"/>
              </a:spcAft>
              <a:buClr>
                <a:schemeClr val="dk1"/>
              </a:buClr>
              <a:buSzPts val="1100"/>
              <a:buFont typeface="Arial"/>
              <a:buChar char="•"/>
            </a:pPr>
            <a:r>
              <a:rPr lang="en-US" sz="1100" dirty="0">
                <a:solidFill>
                  <a:schemeClr val="dk1"/>
                </a:solidFill>
                <a:latin typeface="Calibri"/>
                <a:ea typeface="Calibri"/>
                <a:cs typeface="Calibri"/>
                <a:sym typeface="Calibri"/>
              </a:rPr>
              <a:t>Believe in the person’s ability to make positive changes in their life</a:t>
            </a:r>
            <a:endParaRPr dirty="0"/>
          </a:p>
          <a:p>
            <a:pPr marL="628650" marR="0" lvl="1" indent="-101600" algn="l" rtl="0">
              <a:lnSpc>
                <a:spcPct val="100000"/>
              </a:lnSpc>
              <a:spcBef>
                <a:spcPts val="0"/>
              </a:spcBef>
              <a:spcAft>
                <a:spcPts val="0"/>
              </a:spcAft>
              <a:buClr>
                <a:schemeClr val="dk1"/>
              </a:buClr>
              <a:buSzPts val="1100"/>
              <a:buFont typeface="Arial"/>
              <a:buNone/>
            </a:pPr>
            <a:endParaRPr dirty="0"/>
          </a:p>
          <a:p>
            <a:pPr marL="0" lvl="0" indent="0" algn="l" rtl="0">
              <a:spcBef>
                <a:spcPts val="0"/>
              </a:spcBef>
              <a:spcAft>
                <a:spcPts val="0"/>
              </a:spcAft>
              <a:buSzPts val="1100"/>
              <a:buNone/>
            </a:pPr>
            <a:r>
              <a:rPr lang="en-US" sz="1100" b="1" dirty="0">
                <a:solidFill>
                  <a:schemeClr val="dk1"/>
                </a:solidFill>
                <a:latin typeface="Calibri"/>
                <a:ea typeface="Calibri"/>
                <a:cs typeface="Calibri"/>
                <a:sym typeface="Calibri"/>
              </a:rPr>
              <a:t>Developing Discrepancy</a:t>
            </a:r>
            <a:endParaRPr b="1" dirty="0"/>
          </a:p>
          <a:p>
            <a:pPr marL="171450" lvl="0" indent="-171450" algn="l" rtl="0">
              <a:spcBef>
                <a:spcPts val="0"/>
              </a:spcBef>
              <a:spcAft>
                <a:spcPts val="0"/>
              </a:spcAft>
              <a:buClr>
                <a:schemeClr val="dk1"/>
              </a:buClr>
              <a:buSzPts val="1100"/>
              <a:buFont typeface="Arial"/>
              <a:buChar char="•"/>
            </a:pPr>
            <a:r>
              <a:rPr lang="en-US" sz="1100" dirty="0">
                <a:solidFill>
                  <a:schemeClr val="dk1"/>
                </a:solidFill>
                <a:latin typeface="Calibri"/>
                <a:ea typeface="Calibri"/>
                <a:cs typeface="Calibri"/>
                <a:sym typeface="Calibri"/>
              </a:rPr>
              <a:t>Enables the contact to see that his/her present situation does not necessary fit into her values and what they would like in the future</a:t>
            </a:r>
            <a:endParaRPr dirty="0"/>
          </a:p>
          <a:p>
            <a:pPr marL="171450" lvl="0" indent="-171450" algn="l" rtl="0">
              <a:spcBef>
                <a:spcPts val="0"/>
              </a:spcBef>
              <a:spcAft>
                <a:spcPts val="0"/>
              </a:spcAft>
              <a:buClr>
                <a:schemeClr val="dk1"/>
              </a:buClr>
              <a:buSzPts val="1100"/>
              <a:buFont typeface="Arial"/>
              <a:buChar char="•"/>
            </a:pPr>
            <a:r>
              <a:rPr lang="en-US" sz="1100" dirty="0">
                <a:solidFill>
                  <a:schemeClr val="dk1"/>
                </a:solidFill>
                <a:latin typeface="Calibri"/>
                <a:ea typeface="Calibri"/>
                <a:cs typeface="Calibri"/>
                <a:sym typeface="Calibri"/>
              </a:rPr>
              <a:t>The principle of developing discrepancy is based on the understanding that motivation for change is created when the person perceives a discrepancy between their present behavior and important personal goals</a:t>
            </a:r>
            <a:endParaRPr dirty="0"/>
          </a:p>
          <a:p>
            <a:pPr marL="171450" lvl="0" indent="-171450" algn="l" rtl="0">
              <a:spcBef>
                <a:spcPts val="0"/>
              </a:spcBef>
              <a:spcAft>
                <a:spcPts val="0"/>
              </a:spcAft>
              <a:buClr>
                <a:schemeClr val="dk1"/>
              </a:buClr>
              <a:buSzPts val="1100"/>
              <a:buFont typeface="Arial"/>
              <a:buChar char="•"/>
            </a:pPr>
            <a:r>
              <a:rPr lang="en-US" sz="1100" dirty="0">
                <a:solidFill>
                  <a:schemeClr val="dk1"/>
                </a:solidFill>
                <a:latin typeface="Calibri"/>
                <a:ea typeface="Calibri"/>
                <a:cs typeface="Calibri"/>
                <a:sym typeface="Calibri"/>
              </a:rPr>
              <a:t>How does continuing to go to work fit  into with your interest in not exposing family or friends?</a:t>
            </a:r>
            <a:endParaRPr dirty="0"/>
          </a:p>
          <a:p>
            <a:pPr marL="171450" lvl="0" indent="-101600" algn="l" rtl="0">
              <a:spcBef>
                <a:spcPts val="0"/>
              </a:spcBef>
              <a:spcAft>
                <a:spcPts val="0"/>
              </a:spcAft>
              <a:buClr>
                <a:schemeClr val="dk1"/>
              </a:buClr>
              <a:buSzPts val="1100"/>
              <a:buFont typeface="Arial"/>
              <a:buNone/>
            </a:pPr>
            <a:endParaRPr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b="1" dirty="0">
                <a:solidFill>
                  <a:schemeClr val="dk1"/>
                </a:solidFill>
                <a:latin typeface="Calibri"/>
                <a:ea typeface="Calibri"/>
                <a:cs typeface="Calibri"/>
                <a:sym typeface="Calibri"/>
              </a:rPr>
              <a:t>Roll with Resistance</a:t>
            </a:r>
            <a:endParaRPr b="1" dirty="0"/>
          </a:p>
          <a:p>
            <a:pPr marL="152396" lvl="0" indent="-152396" algn="l" rtl="0">
              <a:lnSpc>
                <a:spcPct val="100000"/>
              </a:lnSpc>
              <a:spcBef>
                <a:spcPts val="0"/>
              </a:spcBef>
              <a:spcAft>
                <a:spcPts val="0"/>
              </a:spcAft>
              <a:buSzPts val="1100"/>
              <a:buChar char="•"/>
            </a:pPr>
            <a:r>
              <a:rPr lang="en-US" sz="1100" dirty="0">
                <a:solidFill>
                  <a:schemeClr val="dk1"/>
                </a:solidFill>
                <a:latin typeface="Calibri"/>
                <a:ea typeface="Calibri"/>
                <a:cs typeface="Calibri"/>
                <a:sym typeface="Calibri"/>
              </a:rPr>
              <a:t>Resist the urge to correct the contact – people don’t like being told what to do.</a:t>
            </a:r>
            <a:endParaRPr sz="1100" dirty="0">
              <a:solidFill>
                <a:schemeClr val="dk1"/>
              </a:solidFill>
              <a:latin typeface="Calibri"/>
              <a:ea typeface="Calibri"/>
              <a:cs typeface="Calibri"/>
              <a:sym typeface="Calibri"/>
            </a:endParaRPr>
          </a:p>
          <a:p>
            <a:pPr marL="0" lvl="0" indent="0" algn="l" rtl="0">
              <a:spcBef>
                <a:spcPts val="0"/>
              </a:spcBef>
              <a:spcAft>
                <a:spcPts val="0"/>
              </a:spcAft>
              <a:buSzPts val="1600"/>
              <a:buNone/>
            </a:pPr>
            <a:endParaRPr dirty="0"/>
          </a:p>
        </p:txBody>
      </p:sp>
      <p:sp>
        <p:nvSpPr>
          <p:cNvPr id="255" name="Google Shape;25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800"/>
              <a:buFont typeface="Garamond"/>
              <a:buNone/>
            </a:pPr>
            <a:fld id="{00000000-1234-1234-1234-123412341234}" type="slidenum">
              <a:rPr lang="en-US"/>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sz="1100"/>
              <a:t>This is a scripted interview and you want to gather information in a succinct and direct manner.  There are times however, when the following core interviewing skills will come in to play and useful to engage the person in completing the interview and considering the recommendations.</a:t>
            </a:r>
            <a:endParaRPr/>
          </a:p>
          <a:p>
            <a:pPr marL="0" lvl="0" indent="0" algn="l" rtl="0">
              <a:spcBef>
                <a:spcPts val="0"/>
              </a:spcBef>
              <a:spcAft>
                <a:spcPts val="0"/>
              </a:spcAft>
              <a:buSzPts val="1100"/>
              <a:buNone/>
            </a:pPr>
            <a:endParaRPr sz="1100"/>
          </a:p>
          <a:p>
            <a:pPr marL="0" lvl="0" indent="0" algn="l" rtl="0">
              <a:spcBef>
                <a:spcPts val="0"/>
              </a:spcBef>
              <a:spcAft>
                <a:spcPts val="0"/>
              </a:spcAft>
              <a:buSzPts val="1100"/>
              <a:buNone/>
            </a:pPr>
            <a:r>
              <a:rPr lang="en-US" sz="1100"/>
              <a:t>OARS is a common acronym used in many counseling styles and it can help you move more smoothly through the interviewing process. It stands for</a:t>
            </a:r>
            <a:endParaRPr/>
          </a:p>
          <a:p>
            <a:pPr marL="0" lvl="0" indent="0" algn="l" rtl="0">
              <a:spcBef>
                <a:spcPts val="0"/>
              </a:spcBef>
              <a:spcAft>
                <a:spcPts val="0"/>
              </a:spcAft>
              <a:buSzPts val="1100"/>
              <a:buNone/>
            </a:pPr>
            <a:endParaRPr sz="1100"/>
          </a:p>
          <a:p>
            <a:pPr marL="0" lvl="0" indent="0" algn="l" rtl="0">
              <a:spcBef>
                <a:spcPts val="0"/>
              </a:spcBef>
              <a:spcAft>
                <a:spcPts val="0"/>
              </a:spcAft>
              <a:buSzPts val="1100"/>
              <a:buNone/>
            </a:pPr>
            <a:r>
              <a:rPr lang="en-US" sz="1100" u="sng"/>
              <a:t>Open-Ended Questions;  </a:t>
            </a:r>
            <a:r>
              <a:rPr lang="en-US" sz="1100"/>
              <a:t>Questions that cannot be answered by yes/no, Questions that begin with How, What would you do…Can you tell me …These will be used sparingly in this interview process, but may be helpful to interject to understand the unique experience of the person being interviewed.</a:t>
            </a:r>
            <a:endParaRPr/>
          </a:p>
          <a:p>
            <a:pPr marL="0" lvl="0" indent="0" algn="l" rtl="0">
              <a:spcBef>
                <a:spcPts val="0"/>
              </a:spcBef>
              <a:spcAft>
                <a:spcPts val="0"/>
              </a:spcAft>
              <a:buSzPts val="1100"/>
              <a:buNone/>
            </a:pPr>
            <a:endParaRPr sz="1100"/>
          </a:p>
          <a:p>
            <a:pPr marL="0" lvl="0" indent="0" algn="l" rtl="0">
              <a:spcBef>
                <a:spcPts val="0"/>
              </a:spcBef>
              <a:spcAft>
                <a:spcPts val="0"/>
              </a:spcAft>
              <a:buSzPts val="1100"/>
              <a:buNone/>
            </a:pPr>
            <a:r>
              <a:rPr lang="en-US" sz="1100" u="sng"/>
              <a:t>Affirmations:  </a:t>
            </a:r>
            <a:r>
              <a:rPr lang="en-US" sz="1100"/>
              <a:t>As the person responds to questions, in almost all cases they give you information about their concern, their abilities, their willingness to communicate honestly with you. When appropriate affirmations help to connect and engage the person. ” it is clear you care deeply about your family”, “ It is impressive that you work so hard to provide for family” “Your questions show me that you are really interested in doing what you can to protect people”</a:t>
            </a:r>
            <a:endParaRPr/>
          </a:p>
          <a:p>
            <a:pPr marL="0" lvl="0" indent="0" algn="l" rtl="0">
              <a:spcBef>
                <a:spcPts val="0"/>
              </a:spcBef>
              <a:spcAft>
                <a:spcPts val="0"/>
              </a:spcAft>
              <a:buSzPts val="1100"/>
              <a:buNone/>
            </a:pPr>
            <a:endParaRPr sz="1100" u="sng"/>
          </a:p>
          <a:p>
            <a:pPr marL="0" lvl="0" indent="0" algn="l" rtl="0">
              <a:spcBef>
                <a:spcPts val="0"/>
              </a:spcBef>
              <a:spcAft>
                <a:spcPts val="0"/>
              </a:spcAft>
              <a:buSzPts val="1100"/>
              <a:buNone/>
            </a:pPr>
            <a:r>
              <a:rPr lang="en-US" sz="1100" u="sng"/>
              <a:t>Reflective Listening:  </a:t>
            </a:r>
            <a:r>
              <a:rPr lang="en-US" sz="1100"/>
              <a:t>People may communicate affect in their responses that may need to recognized and validated. Reflective listening acknowledges the affect and helps to engage and then respond to the person’s concern. ”You are anxious that the information I get from you will not be confidential”. “ You are frustrated with all the changes that have taken place”,</a:t>
            </a:r>
            <a:endParaRPr/>
          </a:p>
          <a:p>
            <a:pPr marL="0" lvl="0" indent="0" algn="l" rtl="0">
              <a:spcBef>
                <a:spcPts val="0"/>
              </a:spcBef>
              <a:spcAft>
                <a:spcPts val="0"/>
              </a:spcAft>
              <a:buSzPts val="1100"/>
              <a:buNone/>
            </a:pPr>
            <a:endParaRPr sz="1100" u="sng"/>
          </a:p>
          <a:p>
            <a:pPr marL="0" lvl="0" indent="0" algn="l" rtl="0">
              <a:spcBef>
                <a:spcPts val="0"/>
              </a:spcBef>
              <a:spcAft>
                <a:spcPts val="0"/>
              </a:spcAft>
              <a:buSzPts val="1100"/>
              <a:buNone/>
            </a:pPr>
            <a:r>
              <a:rPr lang="en-US" sz="1100" u="sng"/>
              <a:t>Summarizing: </a:t>
            </a:r>
            <a:r>
              <a:rPr lang="en-US" sz="1100"/>
              <a:t> Summarizing the person’s statements and concerns helps to understand their needs for support, further resources and can help to check with your understanding of their unique experience.</a:t>
            </a:r>
            <a:endParaRPr sz="1100" u="sng"/>
          </a:p>
          <a:p>
            <a:pPr marL="0" lvl="0" indent="0" algn="l" rtl="0">
              <a:spcBef>
                <a:spcPts val="0"/>
              </a:spcBef>
              <a:spcAft>
                <a:spcPts val="0"/>
              </a:spcAft>
              <a:buSzPts val="1600"/>
              <a:buNone/>
            </a:pPr>
            <a:endParaRPr/>
          </a:p>
        </p:txBody>
      </p:sp>
      <p:sp>
        <p:nvSpPr>
          <p:cNvPr id="278" name="Google Shape;27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800"/>
              <a:buFont typeface="Garamond"/>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solidFill>
                  <a:schemeClr val="dk1"/>
                </a:solidFill>
              </a:rPr>
              <a:t>O stands for “Open ended questions”</a:t>
            </a:r>
            <a:endParaRPr sz="1100">
              <a:solidFill>
                <a:schemeClr val="dk1"/>
              </a:solidFill>
            </a:endParaRPr>
          </a:p>
          <a:p>
            <a:pPr marL="0" lvl="0" indent="0" algn="l" rtl="0">
              <a:lnSpc>
                <a:spcPct val="115000"/>
              </a:lnSpc>
              <a:spcBef>
                <a:spcPts val="800"/>
              </a:spcBef>
              <a:spcAft>
                <a:spcPts val="0"/>
              </a:spcAft>
              <a:buClr>
                <a:schemeClr val="dk1"/>
              </a:buClr>
              <a:buSzPts val="1100"/>
              <a:buFont typeface="Arial"/>
              <a:buNone/>
            </a:pPr>
            <a:r>
              <a:rPr lang="en-US" sz="1100">
                <a:solidFill>
                  <a:schemeClr val="dk1"/>
                </a:solidFill>
              </a:rPr>
              <a:t> </a:t>
            </a:r>
            <a:endParaRPr sz="1100">
              <a:solidFill>
                <a:schemeClr val="dk1"/>
              </a:solidFill>
            </a:endParaRPr>
          </a:p>
          <a:p>
            <a:pPr marL="0" lvl="0" indent="0" algn="l" rtl="0">
              <a:lnSpc>
                <a:spcPct val="115000"/>
              </a:lnSpc>
              <a:spcBef>
                <a:spcPts val="800"/>
              </a:spcBef>
              <a:spcAft>
                <a:spcPts val="0"/>
              </a:spcAft>
              <a:buClr>
                <a:schemeClr val="dk1"/>
              </a:buClr>
              <a:buSzPts val="1100"/>
              <a:buFont typeface="Arial"/>
              <a:buNone/>
            </a:pPr>
            <a:r>
              <a:rPr lang="en-US" sz="1100">
                <a:solidFill>
                  <a:schemeClr val="dk1"/>
                </a:solidFill>
              </a:rPr>
              <a:t>Close ended questions are questions that can be answered with a yes/no response. We hear a lot of these in our daily lives. For example:</a:t>
            </a:r>
            <a:endParaRPr sz="1100">
              <a:solidFill>
                <a:schemeClr val="dk1"/>
              </a:solidFill>
            </a:endParaRPr>
          </a:p>
          <a:p>
            <a:pPr marL="457200" lvl="0" indent="0" algn="l" rtl="0">
              <a:lnSpc>
                <a:spcPct val="115000"/>
              </a:lnSpc>
              <a:spcBef>
                <a:spcPts val="800"/>
              </a:spcBef>
              <a:spcAft>
                <a:spcPts val="0"/>
              </a:spcAft>
              <a:buClr>
                <a:schemeClr val="dk1"/>
              </a:buClr>
              <a:buSzPts val="1100"/>
              <a:buFont typeface="Arial"/>
              <a:buNone/>
            </a:pPr>
            <a:r>
              <a:rPr lang="en-US" sz="1100">
                <a:solidFill>
                  <a:schemeClr val="dk1"/>
                </a:solidFill>
              </a:rPr>
              <a:t>·</a:t>
            </a:r>
            <a:r>
              <a:rPr lang="en-US" sz="700">
                <a:solidFill>
                  <a:schemeClr val="dk1"/>
                </a:solidFill>
                <a:latin typeface="Times New Roman"/>
                <a:ea typeface="Times New Roman"/>
                <a:cs typeface="Times New Roman"/>
                <a:sym typeface="Times New Roman"/>
              </a:rPr>
              <a:t>       </a:t>
            </a:r>
            <a:r>
              <a:rPr lang="en-US" sz="1100">
                <a:solidFill>
                  <a:schemeClr val="dk1"/>
                </a:solidFill>
              </a:rPr>
              <a:t>Do you know what COVID-19 is?</a:t>
            </a:r>
            <a:endParaRPr sz="1100">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US" sz="1100">
                <a:solidFill>
                  <a:schemeClr val="dk1"/>
                </a:solidFill>
              </a:rPr>
              <a:t>·</a:t>
            </a:r>
            <a:r>
              <a:rPr lang="en-US" sz="700">
                <a:solidFill>
                  <a:schemeClr val="dk1"/>
                </a:solidFill>
                <a:latin typeface="Times New Roman"/>
                <a:ea typeface="Times New Roman"/>
                <a:cs typeface="Times New Roman"/>
                <a:sym typeface="Times New Roman"/>
              </a:rPr>
              <a:t>       </a:t>
            </a:r>
            <a:r>
              <a:rPr lang="en-US" sz="1100">
                <a:solidFill>
                  <a:schemeClr val="dk1"/>
                </a:solidFill>
              </a:rPr>
              <a:t>Do you have any questions?</a:t>
            </a:r>
            <a:endParaRPr sz="1100">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US" sz="1100">
                <a:solidFill>
                  <a:schemeClr val="dk1"/>
                </a:solidFill>
              </a:rPr>
              <a:t>·</a:t>
            </a:r>
            <a:r>
              <a:rPr lang="en-US" sz="700">
                <a:solidFill>
                  <a:schemeClr val="dk1"/>
                </a:solidFill>
                <a:latin typeface="Times New Roman"/>
                <a:ea typeface="Times New Roman"/>
                <a:cs typeface="Times New Roman"/>
                <a:sym typeface="Times New Roman"/>
              </a:rPr>
              <a:t>       </a:t>
            </a:r>
            <a:r>
              <a:rPr lang="en-US" sz="1100">
                <a:solidFill>
                  <a:schemeClr val="dk1"/>
                </a:solidFill>
              </a:rPr>
              <a:t>Have you been social distancing?</a:t>
            </a:r>
            <a:endParaRPr sz="1100">
              <a:solidFill>
                <a:schemeClr val="dk1"/>
              </a:solidFill>
            </a:endParaRPr>
          </a:p>
          <a:p>
            <a:pPr marL="0" lvl="0" indent="0" algn="l" rtl="0">
              <a:lnSpc>
                <a:spcPct val="115000"/>
              </a:lnSpc>
              <a:spcBef>
                <a:spcPts val="800"/>
              </a:spcBef>
              <a:spcAft>
                <a:spcPts val="0"/>
              </a:spcAft>
              <a:buClr>
                <a:schemeClr val="dk1"/>
              </a:buClr>
              <a:buSzPts val="1100"/>
              <a:buFont typeface="Arial"/>
              <a:buNone/>
            </a:pPr>
            <a:r>
              <a:rPr lang="en-US" sz="1100">
                <a:solidFill>
                  <a:schemeClr val="dk1"/>
                </a:solidFill>
              </a:rPr>
              <a:t> </a:t>
            </a:r>
            <a:endParaRPr sz="1100">
              <a:solidFill>
                <a:schemeClr val="dk1"/>
              </a:solidFill>
            </a:endParaRPr>
          </a:p>
          <a:p>
            <a:pPr marL="0" lvl="0" indent="0" algn="l" rtl="0">
              <a:lnSpc>
                <a:spcPct val="115000"/>
              </a:lnSpc>
              <a:spcBef>
                <a:spcPts val="800"/>
              </a:spcBef>
              <a:spcAft>
                <a:spcPts val="0"/>
              </a:spcAft>
              <a:buClr>
                <a:schemeClr val="dk1"/>
              </a:buClr>
              <a:buSzPts val="1100"/>
              <a:buFont typeface="Arial"/>
              <a:buNone/>
            </a:pPr>
            <a:r>
              <a:rPr lang="en-US" sz="1100">
                <a:solidFill>
                  <a:schemeClr val="dk1"/>
                </a:solidFill>
              </a:rPr>
              <a:t>Each of these questions invites a single word response. Let’s contrast that with these questions… </a:t>
            </a:r>
            <a:r>
              <a:rPr lang="en-US" sz="1100">
                <a:solidFill>
                  <a:schemeClr val="dk1"/>
                </a:solidFill>
                <a:highlight>
                  <a:srgbClr val="00FF00"/>
                </a:highlight>
              </a:rPr>
              <a:t>[Read from slide]</a:t>
            </a:r>
            <a:endParaRPr sz="1100">
              <a:solidFill>
                <a:schemeClr val="dk1"/>
              </a:solidFill>
              <a:highlight>
                <a:srgbClr val="00FF00"/>
              </a:highlight>
            </a:endParaRPr>
          </a:p>
          <a:p>
            <a:pPr marL="0" lvl="0" indent="0" algn="l" rtl="0">
              <a:lnSpc>
                <a:spcPct val="115000"/>
              </a:lnSpc>
              <a:spcBef>
                <a:spcPts val="800"/>
              </a:spcBef>
              <a:spcAft>
                <a:spcPts val="0"/>
              </a:spcAft>
              <a:buClr>
                <a:schemeClr val="dk1"/>
              </a:buClr>
              <a:buSzPts val="1100"/>
              <a:buFont typeface="Arial"/>
              <a:buNone/>
            </a:pPr>
            <a:r>
              <a:rPr lang="en-US" sz="1100">
                <a:solidFill>
                  <a:schemeClr val="dk1"/>
                </a:solidFill>
              </a:rPr>
              <a:t> </a:t>
            </a:r>
            <a:endParaRPr sz="1100">
              <a:solidFill>
                <a:schemeClr val="dk1"/>
              </a:solidFill>
            </a:endParaRPr>
          </a:p>
          <a:p>
            <a:pPr marL="0" lvl="0" indent="0" algn="l" rtl="0">
              <a:lnSpc>
                <a:spcPct val="115000"/>
              </a:lnSpc>
              <a:spcBef>
                <a:spcPts val="800"/>
              </a:spcBef>
              <a:spcAft>
                <a:spcPts val="0"/>
              </a:spcAft>
              <a:buClr>
                <a:schemeClr val="dk1"/>
              </a:buClr>
              <a:buSzPts val="1100"/>
              <a:buFont typeface="Arial"/>
              <a:buNone/>
            </a:pPr>
            <a:r>
              <a:rPr lang="en-US" sz="1100">
                <a:solidFill>
                  <a:schemeClr val="dk1"/>
                </a:solidFill>
              </a:rPr>
              <a:t>These are questions that invite us to tell our story.</a:t>
            </a:r>
            <a:endParaRPr sz="1100">
              <a:solidFill>
                <a:schemeClr val="dk1"/>
              </a:solidFill>
            </a:endParaRPr>
          </a:p>
          <a:p>
            <a:pPr marL="0" lvl="0" indent="0" algn="l" rtl="0">
              <a:spcBef>
                <a:spcPts val="800"/>
              </a:spcBef>
              <a:spcAft>
                <a:spcPts val="0"/>
              </a:spcAft>
              <a:buSzPts val="1600"/>
              <a:buNone/>
            </a:pPr>
            <a:endParaRPr/>
          </a:p>
        </p:txBody>
      </p:sp>
      <p:sp>
        <p:nvSpPr>
          <p:cNvPr id="286" name="Google Shape;28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800"/>
              <a:buFont typeface="Garamond"/>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600"/>
              <a:buNone/>
            </a:pPr>
            <a:r>
              <a:rPr lang="en-US"/>
              <a:t>These type of questions cannot be answered by a Yes or No and help to get a better picture of the individual’s concerns and situation. It helps with giving relevant information, referrals and appropriate recommendations. </a:t>
            </a:r>
            <a:endParaRPr/>
          </a:p>
          <a:p>
            <a:pPr marL="0" lvl="0" indent="0" algn="l" rtl="0">
              <a:spcBef>
                <a:spcPts val="0"/>
              </a:spcBef>
              <a:spcAft>
                <a:spcPts val="0"/>
              </a:spcAft>
              <a:buSzPts val="1600"/>
              <a:buNone/>
            </a:pPr>
            <a:endParaRPr/>
          </a:p>
          <a:p>
            <a:pPr marL="0" lvl="0" indent="0" algn="l" rtl="0">
              <a:spcBef>
                <a:spcPts val="0"/>
              </a:spcBef>
              <a:spcAft>
                <a:spcPts val="0"/>
              </a:spcAft>
              <a:buSzPts val="1600"/>
              <a:buNone/>
            </a:pPr>
            <a:r>
              <a:rPr lang="en-US"/>
              <a:t>----a contact may say “I am not sure what do with all the information you gave me”--- </a:t>
            </a:r>
            <a:endParaRPr/>
          </a:p>
          <a:p>
            <a:pPr marL="0" lvl="0" indent="0" algn="l" rtl="0">
              <a:spcBef>
                <a:spcPts val="0"/>
              </a:spcBef>
              <a:spcAft>
                <a:spcPts val="0"/>
              </a:spcAft>
              <a:buSzPts val="1600"/>
              <a:buNone/>
            </a:pPr>
            <a:endParaRPr/>
          </a:p>
          <a:p>
            <a:pPr marL="0" lvl="0" indent="0" algn="l" rtl="0">
              <a:spcBef>
                <a:spcPts val="0"/>
              </a:spcBef>
              <a:spcAft>
                <a:spcPts val="0"/>
              </a:spcAft>
              <a:buSzPts val="1600"/>
              <a:buNone/>
            </a:pPr>
            <a:r>
              <a:rPr lang="en-US"/>
              <a:t>Closed-ended questions are used often in the interview to gather information that is needed but open-ended questions make it more centered on the individual.</a:t>
            </a:r>
            <a:endParaRPr/>
          </a:p>
        </p:txBody>
      </p:sp>
      <p:sp>
        <p:nvSpPr>
          <p:cNvPr id="294" name="Google Shape;29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800"/>
              <a:buFont typeface="Garamond"/>
              <a:buNone/>
            </a:pPr>
            <a:fld id="{00000000-1234-1234-1234-123412341234}" type="slidenum">
              <a:rPr lang="en-US"/>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a:solidFill>
                  <a:srgbClr val="000000"/>
                </a:solidFill>
              </a:rPr>
              <a:t>The A in OARS stands for Affirmations. Affirmations are a chance to celebrate what someone is doing well or what they know. For example: </a:t>
            </a:r>
            <a:r>
              <a:rPr lang="en-US" sz="1100">
                <a:solidFill>
                  <a:srgbClr val="000000"/>
                </a:solidFill>
                <a:highlight>
                  <a:srgbClr val="00FF00"/>
                </a:highlight>
              </a:rPr>
              <a:t>[Read a few examples]</a:t>
            </a:r>
            <a:endParaRPr sz="1100">
              <a:solidFill>
                <a:srgbClr val="000000"/>
              </a:solidFill>
              <a:highlight>
                <a:srgbClr val="00FF00"/>
              </a:highlight>
            </a:endParaRPr>
          </a:p>
          <a:p>
            <a:pPr marL="0" lvl="0" indent="0" algn="l" rtl="0">
              <a:spcBef>
                <a:spcPts val="0"/>
              </a:spcBef>
              <a:spcAft>
                <a:spcPts val="0"/>
              </a:spcAft>
              <a:buSzPts val="1600"/>
              <a:buNone/>
            </a:pPr>
            <a:endParaRPr/>
          </a:p>
        </p:txBody>
      </p:sp>
      <p:sp>
        <p:nvSpPr>
          <p:cNvPr id="301" name="Google Shape;301;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800"/>
              <a:buFont typeface="Garamond"/>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8" name="Google Shape;30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600"/>
              <a:buNone/>
            </a:pPr>
            <a:r>
              <a:rPr lang="en-US"/>
              <a:t>Reflections give the message I am listening to you. You know best about you. </a:t>
            </a:r>
            <a:endParaRPr/>
          </a:p>
          <a:p>
            <a:pPr marL="0" lvl="0" indent="0" algn="l" rtl="0">
              <a:spcBef>
                <a:spcPts val="0"/>
              </a:spcBef>
              <a:spcAft>
                <a:spcPts val="0"/>
              </a:spcAft>
              <a:buSzPts val="1600"/>
              <a:buNone/>
            </a:pPr>
            <a:r>
              <a:rPr lang="en-US"/>
              <a:t>3 reflections to each question. Questions demand an answer and can sound judgmental. ex: Why aren’t you staying home?” “Why haven’t you stayed home  as we discussed”. Which is often code for “as I discussed”.</a:t>
            </a:r>
            <a:endParaRPr/>
          </a:p>
        </p:txBody>
      </p:sp>
      <p:sp>
        <p:nvSpPr>
          <p:cNvPr id="309" name="Google Shape;30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18</a:t>
            </a:fld>
            <a:endParaRPr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dirty="0">
                <a:solidFill>
                  <a:schemeClr val="dk1"/>
                </a:solidFill>
              </a:rPr>
              <a:t>There are different kinds of reflective statements. Think of reflective statements as a small gift that you are offering to someone when you listen carefully enough to distill down the essence of a feeling or idea. </a:t>
            </a:r>
            <a:endParaRPr sz="1100" dirty="0">
              <a:solidFill>
                <a:schemeClr val="dk1"/>
              </a:solidFill>
            </a:endParaRPr>
          </a:p>
          <a:p>
            <a:pPr marL="0" lvl="0" indent="0" algn="l" rtl="0">
              <a:spcBef>
                <a:spcPts val="800"/>
              </a:spcBef>
              <a:spcAft>
                <a:spcPts val="0"/>
              </a:spcAft>
              <a:buSzPts val="1600"/>
              <a:buNone/>
            </a:pPr>
            <a:endParaRPr dirty="0"/>
          </a:p>
        </p:txBody>
      </p:sp>
      <p:sp>
        <p:nvSpPr>
          <p:cNvPr id="316" name="Google Shape;31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a:solidFill>
                  <a:srgbClr val="000000"/>
                </a:solidFill>
              </a:rPr>
              <a:t>Finally, the S in OARS stands for “Summary”</a:t>
            </a:r>
            <a:endParaRPr sz="1100">
              <a:solidFill>
                <a:srgbClr val="000000"/>
              </a:solidFill>
            </a:endParaRPr>
          </a:p>
          <a:p>
            <a:pPr marL="0" lvl="0" indent="0" algn="l" rtl="0">
              <a:lnSpc>
                <a:spcPct val="115000"/>
              </a:lnSpc>
              <a:spcBef>
                <a:spcPts val="0"/>
              </a:spcBef>
              <a:spcAft>
                <a:spcPts val="0"/>
              </a:spcAft>
              <a:buNone/>
            </a:pPr>
            <a:r>
              <a:rPr lang="en-US" sz="1100">
                <a:solidFill>
                  <a:srgbClr val="000000"/>
                </a:solidFill>
              </a:rPr>
              <a:t> </a:t>
            </a:r>
            <a:endParaRPr sz="1100">
              <a:solidFill>
                <a:srgbClr val="000000"/>
              </a:solidFill>
            </a:endParaRPr>
          </a:p>
          <a:p>
            <a:pPr marL="0" lvl="0" indent="0" algn="l" rtl="0">
              <a:lnSpc>
                <a:spcPct val="115000"/>
              </a:lnSpc>
              <a:spcBef>
                <a:spcPts val="0"/>
              </a:spcBef>
              <a:spcAft>
                <a:spcPts val="0"/>
              </a:spcAft>
              <a:buNone/>
            </a:pPr>
            <a:r>
              <a:rPr lang="en-US" sz="1100">
                <a:solidFill>
                  <a:srgbClr val="000000"/>
                </a:solidFill>
              </a:rPr>
              <a:t>A summary is like handing someone a bouquet of their thoughts from a conversation and an invitation to action. For example, we might </a:t>
            </a:r>
            <a:r>
              <a:rPr lang="en-US" sz="1100">
                <a:solidFill>
                  <a:srgbClr val="000000"/>
                </a:solidFill>
                <a:highlight>
                  <a:srgbClr val="00FF00"/>
                </a:highlight>
              </a:rPr>
              <a:t>[read from slide]</a:t>
            </a:r>
            <a:endParaRPr sz="1100">
              <a:solidFill>
                <a:srgbClr val="000000"/>
              </a:solidFill>
              <a:highlight>
                <a:srgbClr val="00FF00"/>
              </a:highlight>
            </a:endParaRPr>
          </a:p>
          <a:p>
            <a:pPr marL="0" lvl="0" indent="0" algn="l" rtl="0">
              <a:spcBef>
                <a:spcPts val="0"/>
              </a:spcBef>
              <a:spcAft>
                <a:spcPts val="0"/>
              </a:spcAft>
              <a:buSzPts val="1600"/>
              <a:buNone/>
            </a:pPr>
            <a:endParaRPr/>
          </a:p>
        </p:txBody>
      </p:sp>
      <p:sp>
        <p:nvSpPr>
          <p:cNvPr id="322" name="Google Shape;32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2:notes"/>
          <p:cNvSpPr txBox="1">
            <a:spLocks noGrp="1"/>
          </p:cNvSpPr>
          <p:nvPr>
            <p:ph type="body" idx="1"/>
          </p:nvPr>
        </p:nvSpPr>
        <p:spPr>
          <a:xfrm>
            <a:off x="441268" y="4080297"/>
            <a:ext cx="5961120" cy="4480560"/>
          </a:xfrm>
          <a:prstGeom prst="rect">
            <a:avLst/>
          </a:prstGeom>
        </p:spPr>
        <p:txBody>
          <a:bodyPr spcFirstLastPara="1" wrap="square" lIns="0" tIns="0" rIns="0" bIns="0" anchor="t" anchorCtr="0">
            <a:noAutofit/>
          </a:bodyPr>
          <a:lstStyle/>
          <a:p>
            <a:pPr marL="0" lvl="0" indent="0" algn="l" rtl="0">
              <a:spcBef>
                <a:spcPts val="1067"/>
              </a:spcBef>
              <a:spcAft>
                <a:spcPts val="0"/>
              </a:spcAft>
              <a:buNone/>
            </a:pPr>
            <a:endParaRPr/>
          </a:p>
        </p:txBody>
      </p:sp>
      <p:sp>
        <p:nvSpPr>
          <p:cNvPr id="161" name="Google Shape;161;p2:notes"/>
          <p:cNvSpPr>
            <a:spLocks noGrp="1" noRot="1" noChangeAspect="1"/>
          </p:cNvSpPr>
          <p:nvPr>
            <p:ph type="sldImg" idx="2"/>
          </p:nvPr>
        </p:nvSpPr>
        <p:spPr>
          <a:xfrm>
            <a:off x="412750" y="40005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dirty="0">
                <a:solidFill>
                  <a:srgbClr val="000000"/>
                </a:solidFill>
              </a:rPr>
              <a:t>In our skills lab today, we will focus on affirmations and reflective statements, because these are remarkably powerful tools to connect and to help people crystalize their own feelings and thoughts.</a:t>
            </a:r>
            <a:endParaRPr sz="1100" dirty="0">
              <a:solidFill>
                <a:srgbClr val="000000"/>
              </a:solidFill>
            </a:endParaRPr>
          </a:p>
          <a:p>
            <a:pPr marL="0" lvl="0" indent="0" algn="l" rtl="0">
              <a:lnSpc>
                <a:spcPct val="115000"/>
              </a:lnSpc>
              <a:spcBef>
                <a:spcPts val="0"/>
              </a:spcBef>
              <a:spcAft>
                <a:spcPts val="0"/>
              </a:spcAft>
              <a:buNone/>
            </a:pPr>
            <a:r>
              <a:rPr lang="en-US" sz="1100" dirty="0">
                <a:solidFill>
                  <a:srgbClr val="000000"/>
                </a:solidFill>
              </a:rPr>
              <a:t> </a:t>
            </a:r>
            <a:endParaRPr sz="1100" dirty="0">
              <a:solidFill>
                <a:srgbClr val="000000"/>
              </a:solidFill>
            </a:endParaRPr>
          </a:p>
          <a:p>
            <a:pPr marL="0" lvl="0" indent="0" algn="l" rtl="0">
              <a:lnSpc>
                <a:spcPct val="115000"/>
              </a:lnSpc>
              <a:spcBef>
                <a:spcPts val="0"/>
              </a:spcBef>
              <a:spcAft>
                <a:spcPts val="0"/>
              </a:spcAft>
              <a:buNone/>
            </a:pPr>
            <a:r>
              <a:rPr lang="en-US" sz="1100" dirty="0">
                <a:solidFill>
                  <a:srgbClr val="000000"/>
                </a:solidFill>
              </a:rPr>
              <a:t>((this is an unfamiliar way to talk to people and it’s really helpful to practice))</a:t>
            </a:r>
            <a:endParaRPr sz="1100" dirty="0">
              <a:solidFill>
                <a:srgbClr val="000000"/>
              </a:solidFill>
            </a:endParaRPr>
          </a:p>
          <a:p>
            <a:pPr marL="0" lvl="0" indent="0" algn="l" rtl="0">
              <a:lnSpc>
                <a:spcPct val="115000"/>
              </a:lnSpc>
              <a:spcBef>
                <a:spcPts val="0"/>
              </a:spcBef>
              <a:spcAft>
                <a:spcPts val="0"/>
              </a:spcAft>
              <a:buNone/>
            </a:pPr>
            <a:r>
              <a:rPr lang="en-US" sz="1100" dirty="0">
                <a:solidFill>
                  <a:srgbClr val="000000"/>
                </a:solidFill>
              </a:rPr>
              <a:t> </a:t>
            </a:r>
            <a:endParaRPr sz="1100" dirty="0">
              <a:solidFill>
                <a:srgbClr val="000000"/>
              </a:solidFill>
            </a:endParaRPr>
          </a:p>
          <a:p>
            <a:pPr marL="0" lvl="0" indent="0" algn="l" rtl="0">
              <a:lnSpc>
                <a:spcPct val="115000"/>
              </a:lnSpc>
              <a:spcBef>
                <a:spcPts val="0"/>
              </a:spcBef>
              <a:spcAft>
                <a:spcPts val="0"/>
              </a:spcAft>
              <a:buNone/>
            </a:pPr>
            <a:r>
              <a:rPr lang="en-US" sz="1100" dirty="0">
                <a:solidFill>
                  <a:srgbClr val="000000"/>
                </a:solidFill>
              </a:rPr>
              <a:t>Reflective statements are particularly hard for people. </a:t>
            </a:r>
          </a:p>
          <a:p>
            <a:pPr marL="0" lvl="0" indent="0" algn="l" rtl="0">
              <a:lnSpc>
                <a:spcPct val="115000"/>
              </a:lnSpc>
              <a:spcBef>
                <a:spcPts val="0"/>
              </a:spcBef>
              <a:spcAft>
                <a:spcPts val="0"/>
              </a:spcAft>
              <a:buNone/>
            </a:pPr>
            <a:endParaRPr sz="1100" dirty="0">
              <a:solidFill>
                <a:srgbClr val="000000"/>
              </a:solidFill>
            </a:endParaRPr>
          </a:p>
          <a:p>
            <a:pPr marL="0" lvl="0" indent="0" algn="l" rtl="0">
              <a:lnSpc>
                <a:spcPct val="115000"/>
              </a:lnSpc>
              <a:spcBef>
                <a:spcPts val="0"/>
              </a:spcBef>
              <a:spcAft>
                <a:spcPts val="0"/>
              </a:spcAft>
              <a:buNone/>
            </a:pPr>
            <a:r>
              <a:rPr lang="en-US" sz="1100" dirty="0">
                <a:solidFill>
                  <a:srgbClr val="000000"/>
                </a:solidFill>
              </a:rPr>
              <a:t>Read these statements think of a reflective statement to make in response.</a:t>
            </a:r>
            <a:endParaRPr sz="1100" dirty="0">
              <a:solidFill>
                <a:srgbClr val="000000"/>
              </a:solidFill>
            </a:endParaRPr>
          </a:p>
          <a:p>
            <a:pPr marL="0" lvl="0" indent="0" algn="l" rtl="0">
              <a:lnSpc>
                <a:spcPct val="115000"/>
              </a:lnSpc>
              <a:spcBef>
                <a:spcPts val="0"/>
              </a:spcBef>
              <a:spcAft>
                <a:spcPts val="0"/>
              </a:spcAft>
              <a:buNone/>
            </a:pPr>
            <a:r>
              <a:rPr lang="en-US" sz="1100" dirty="0">
                <a:solidFill>
                  <a:srgbClr val="000000"/>
                </a:solidFill>
              </a:rPr>
              <a:t> </a:t>
            </a:r>
            <a:endParaRPr sz="1100" dirty="0">
              <a:solidFill>
                <a:srgbClr val="000000"/>
              </a:solidFill>
            </a:endParaRPr>
          </a:p>
          <a:p>
            <a:pPr marL="266700" lvl="0" indent="0" algn="l" rtl="0">
              <a:lnSpc>
                <a:spcPct val="115000"/>
              </a:lnSpc>
              <a:spcBef>
                <a:spcPts val="0"/>
              </a:spcBef>
              <a:spcAft>
                <a:spcPts val="0"/>
              </a:spcAft>
              <a:buNone/>
            </a:pPr>
            <a:r>
              <a:rPr lang="en-US" sz="1100" dirty="0">
                <a:solidFill>
                  <a:srgbClr val="000000"/>
                </a:solidFill>
              </a:rPr>
              <a:t>1.</a:t>
            </a:r>
            <a:r>
              <a:rPr lang="en-US" sz="700" dirty="0">
                <a:solidFill>
                  <a:srgbClr val="000000"/>
                </a:solidFill>
                <a:latin typeface="Times New Roman"/>
                <a:ea typeface="Times New Roman"/>
                <a:cs typeface="Times New Roman"/>
                <a:sym typeface="Times New Roman"/>
              </a:rPr>
              <a:t>     </a:t>
            </a:r>
            <a:r>
              <a:rPr lang="en-US" sz="1100" dirty="0">
                <a:solidFill>
                  <a:srgbClr val="000000"/>
                </a:solidFill>
              </a:rPr>
              <a:t>This is so unfair! I wear my mask and do everything I’m supposed to do, and still I get this?</a:t>
            </a:r>
            <a:endParaRPr sz="1100" dirty="0">
              <a:solidFill>
                <a:srgbClr val="000000"/>
              </a:solidFill>
            </a:endParaRPr>
          </a:p>
          <a:p>
            <a:pPr marL="266700" lvl="0" indent="0" algn="l" rtl="0">
              <a:lnSpc>
                <a:spcPct val="115000"/>
              </a:lnSpc>
              <a:spcBef>
                <a:spcPts val="0"/>
              </a:spcBef>
              <a:spcAft>
                <a:spcPts val="0"/>
              </a:spcAft>
              <a:buNone/>
            </a:pPr>
            <a:r>
              <a:rPr lang="en-US" sz="1100" dirty="0">
                <a:solidFill>
                  <a:srgbClr val="000000"/>
                </a:solidFill>
              </a:rPr>
              <a:t>2.</a:t>
            </a:r>
            <a:r>
              <a:rPr lang="en-US" sz="700" dirty="0">
                <a:solidFill>
                  <a:srgbClr val="000000"/>
                </a:solidFill>
                <a:latin typeface="Times New Roman"/>
                <a:ea typeface="Times New Roman"/>
                <a:cs typeface="Times New Roman"/>
                <a:sym typeface="Times New Roman"/>
              </a:rPr>
              <a:t>     </a:t>
            </a:r>
            <a:r>
              <a:rPr lang="en-US" sz="1100" dirty="0">
                <a:solidFill>
                  <a:srgbClr val="000000"/>
                </a:solidFill>
              </a:rPr>
              <a:t>First we have to shelter in place for months, and now I’m in quarantine for two weeks? How can anyone expect me to keep a job at this rate?</a:t>
            </a:r>
            <a:endParaRPr sz="1100" dirty="0">
              <a:solidFill>
                <a:srgbClr val="000000"/>
              </a:solidFill>
            </a:endParaRPr>
          </a:p>
          <a:p>
            <a:pPr marL="266700" lvl="0" indent="0" algn="l" rtl="0">
              <a:lnSpc>
                <a:spcPct val="115000"/>
              </a:lnSpc>
              <a:spcBef>
                <a:spcPts val="0"/>
              </a:spcBef>
              <a:spcAft>
                <a:spcPts val="0"/>
              </a:spcAft>
              <a:buNone/>
            </a:pPr>
            <a:r>
              <a:rPr lang="en-US" sz="1100" dirty="0">
                <a:solidFill>
                  <a:srgbClr val="000000"/>
                </a:solidFill>
              </a:rPr>
              <a:t>3.</a:t>
            </a:r>
            <a:r>
              <a:rPr lang="en-US" sz="700" dirty="0">
                <a:solidFill>
                  <a:srgbClr val="000000"/>
                </a:solidFill>
                <a:latin typeface="Times New Roman"/>
                <a:ea typeface="Times New Roman"/>
                <a:cs typeface="Times New Roman"/>
                <a:sym typeface="Times New Roman"/>
              </a:rPr>
              <a:t>     </a:t>
            </a:r>
            <a:r>
              <a:rPr lang="en-US" sz="1100" dirty="0">
                <a:solidFill>
                  <a:srgbClr val="000000"/>
                </a:solidFill>
              </a:rPr>
              <a:t>There is no way I’m not seeing my boyfriend for two weeks. I’m not even sick!</a:t>
            </a:r>
            <a:endParaRPr sz="1100" dirty="0">
              <a:solidFill>
                <a:srgbClr val="000000"/>
              </a:solidFill>
            </a:endParaRPr>
          </a:p>
          <a:p>
            <a:pPr marL="0" lvl="0" indent="0" algn="l" rtl="0">
              <a:lnSpc>
                <a:spcPct val="115000"/>
              </a:lnSpc>
              <a:spcBef>
                <a:spcPts val="0"/>
              </a:spcBef>
              <a:spcAft>
                <a:spcPts val="0"/>
              </a:spcAft>
              <a:buNone/>
            </a:pPr>
            <a:r>
              <a:rPr lang="en-US" sz="1100" dirty="0">
                <a:solidFill>
                  <a:srgbClr val="000000"/>
                </a:solidFill>
              </a:rPr>
              <a:t> </a:t>
            </a:r>
            <a:endParaRPr sz="1100" dirty="0">
              <a:solidFill>
                <a:srgbClr val="000000"/>
              </a:solidFill>
            </a:endParaRPr>
          </a:p>
          <a:p>
            <a:pPr marL="0" lvl="0" indent="0" algn="l" rtl="0">
              <a:lnSpc>
                <a:spcPct val="115000"/>
              </a:lnSpc>
              <a:spcBef>
                <a:spcPts val="0"/>
              </a:spcBef>
              <a:spcAft>
                <a:spcPts val="0"/>
              </a:spcAft>
              <a:buNone/>
            </a:pPr>
            <a:r>
              <a:rPr lang="en-US" sz="1100" dirty="0">
                <a:solidFill>
                  <a:srgbClr val="000000"/>
                </a:solidFill>
              </a:rPr>
              <a:t> </a:t>
            </a:r>
            <a:endParaRPr sz="1100" dirty="0">
              <a:solidFill>
                <a:srgbClr val="000000"/>
              </a:solidFill>
            </a:endParaRPr>
          </a:p>
          <a:p>
            <a:pPr marL="0" lvl="0" indent="0" algn="l" rtl="0">
              <a:lnSpc>
                <a:spcPct val="115000"/>
              </a:lnSpc>
              <a:spcBef>
                <a:spcPts val="0"/>
              </a:spcBef>
              <a:spcAft>
                <a:spcPts val="0"/>
              </a:spcAft>
              <a:buNone/>
            </a:pPr>
            <a:r>
              <a:rPr lang="en-US" sz="1100" dirty="0">
                <a:solidFill>
                  <a:srgbClr val="000000"/>
                </a:solidFill>
              </a:rPr>
              <a:t>Notice that there’s a lot of emotion behind some of the statements. Reflective statements can be a tool to start to defuse some of that emotion.</a:t>
            </a:r>
            <a:endParaRPr sz="1100" dirty="0">
              <a:solidFill>
                <a:srgbClr val="000000"/>
              </a:solidFill>
            </a:endParaRPr>
          </a:p>
          <a:p>
            <a:pPr marL="0" lvl="0" indent="0" algn="l" rtl="0">
              <a:lnSpc>
                <a:spcPct val="115000"/>
              </a:lnSpc>
              <a:spcBef>
                <a:spcPts val="0"/>
              </a:spcBef>
              <a:spcAft>
                <a:spcPts val="0"/>
              </a:spcAft>
              <a:buNone/>
            </a:pPr>
            <a:r>
              <a:rPr lang="en-US" sz="1100" dirty="0">
                <a:solidFill>
                  <a:srgbClr val="000000"/>
                </a:solidFill>
              </a:rPr>
              <a:t> </a:t>
            </a:r>
            <a:endParaRPr sz="1100" dirty="0">
              <a:solidFill>
                <a:srgbClr val="000000"/>
              </a:solidFill>
            </a:endParaRPr>
          </a:p>
          <a:p>
            <a:pPr marL="0" lvl="0" indent="0" algn="l" rtl="0">
              <a:lnSpc>
                <a:spcPct val="115000"/>
              </a:lnSpc>
              <a:spcBef>
                <a:spcPts val="0"/>
              </a:spcBef>
              <a:spcAft>
                <a:spcPts val="0"/>
              </a:spcAft>
              <a:buNone/>
            </a:pPr>
            <a:r>
              <a:rPr lang="en-US" sz="1100" dirty="0">
                <a:solidFill>
                  <a:srgbClr val="000000"/>
                </a:solidFill>
              </a:rPr>
              <a:t>((A lot of time when you hear emotion behind what people are saying, that’s often a good time to use a reflective statement))</a:t>
            </a:r>
            <a:endParaRPr sz="1100" dirty="0">
              <a:solidFill>
                <a:srgbClr val="000000"/>
              </a:solidFill>
            </a:endParaRPr>
          </a:p>
          <a:p>
            <a:pPr marL="0" lvl="0" indent="0" algn="l" rtl="0">
              <a:lnSpc>
                <a:spcPct val="115000"/>
              </a:lnSpc>
              <a:spcBef>
                <a:spcPts val="0"/>
              </a:spcBef>
              <a:spcAft>
                <a:spcPts val="0"/>
              </a:spcAft>
              <a:buNone/>
            </a:pPr>
            <a:r>
              <a:rPr lang="en-US" sz="1100" dirty="0">
                <a:solidFill>
                  <a:srgbClr val="000000"/>
                </a:solidFill>
              </a:rPr>
              <a:t> </a:t>
            </a:r>
            <a:endParaRPr sz="1100" dirty="0">
              <a:solidFill>
                <a:srgbClr val="000000"/>
              </a:solidFill>
            </a:endParaRPr>
          </a:p>
          <a:p>
            <a:pPr marL="0" lvl="0" indent="0" algn="l" rtl="0">
              <a:spcBef>
                <a:spcPts val="0"/>
              </a:spcBef>
              <a:spcAft>
                <a:spcPts val="0"/>
              </a:spcAft>
              <a:buSzPts val="1600"/>
              <a:buNone/>
            </a:pPr>
            <a:endParaRPr dirty="0"/>
          </a:p>
        </p:txBody>
      </p:sp>
      <p:sp>
        <p:nvSpPr>
          <p:cNvPr id="329" name="Google Shape;329;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800"/>
              <a:buFont typeface="Garamond"/>
              <a:buNone/>
            </a:pPr>
            <a:fld id="{00000000-1234-1234-1234-123412341234}" type="slidenum">
              <a:rPr lang="en-US"/>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dirty="0">
                <a:solidFill>
                  <a:srgbClr val="000000"/>
                </a:solidFill>
              </a:rPr>
              <a:t>Let’s watch an example of reflective statements used in the context of an interview.</a:t>
            </a:r>
            <a:endParaRPr sz="1100" dirty="0">
              <a:solidFill>
                <a:srgbClr val="000000"/>
              </a:solidFill>
            </a:endParaRPr>
          </a:p>
          <a:p>
            <a:pPr marL="0" lvl="0" indent="0" algn="l" rtl="0">
              <a:lnSpc>
                <a:spcPct val="115000"/>
              </a:lnSpc>
              <a:spcBef>
                <a:spcPts val="0"/>
              </a:spcBef>
              <a:spcAft>
                <a:spcPts val="0"/>
              </a:spcAft>
              <a:buNone/>
            </a:pPr>
            <a:r>
              <a:rPr lang="en-US" sz="1100" dirty="0">
                <a:solidFill>
                  <a:srgbClr val="000000"/>
                </a:solidFill>
              </a:rPr>
              <a:t> </a:t>
            </a:r>
            <a:endParaRPr sz="1100" dirty="0">
              <a:solidFill>
                <a:srgbClr val="000000"/>
              </a:solidFill>
            </a:endParaRPr>
          </a:p>
          <a:p>
            <a:pPr marL="0" lvl="0" indent="0" algn="l" rtl="0">
              <a:lnSpc>
                <a:spcPct val="115000"/>
              </a:lnSpc>
              <a:spcBef>
                <a:spcPts val="0"/>
              </a:spcBef>
              <a:spcAft>
                <a:spcPts val="0"/>
              </a:spcAft>
              <a:buNone/>
            </a:pPr>
            <a:r>
              <a:rPr lang="en-US" sz="1100" dirty="0">
                <a:solidFill>
                  <a:srgbClr val="000000"/>
                </a:solidFill>
              </a:rPr>
              <a:t>How do you think the contact was feeling at the beginning of this conversation?</a:t>
            </a:r>
            <a:endParaRPr sz="1100" dirty="0">
              <a:solidFill>
                <a:srgbClr val="000000"/>
              </a:solidFill>
            </a:endParaRPr>
          </a:p>
          <a:p>
            <a:pPr marL="0" lvl="0" indent="0" algn="l" rtl="0">
              <a:lnSpc>
                <a:spcPct val="115000"/>
              </a:lnSpc>
              <a:spcBef>
                <a:spcPts val="0"/>
              </a:spcBef>
              <a:spcAft>
                <a:spcPts val="0"/>
              </a:spcAft>
              <a:buNone/>
            </a:pPr>
            <a:r>
              <a:rPr lang="en-US" sz="1100" dirty="0">
                <a:solidFill>
                  <a:srgbClr val="000000"/>
                </a:solidFill>
              </a:rPr>
              <a:t> </a:t>
            </a:r>
            <a:endParaRPr sz="1100" dirty="0">
              <a:solidFill>
                <a:srgbClr val="000000"/>
              </a:solidFill>
            </a:endParaRPr>
          </a:p>
          <a:p>
            <a:pPr marL="0" lvl="0" indent="0" algn="l" rtl="0">
              <a:lnSpc>
                <a:spcPct val="115000"/>
              </a:lnSpc>
              <a:spcBef>
                <a:spcPts val="0"/>
              </a:spcBef>
              <a:spcAft>
                <a:spcPts val="0"/>
              </a:spcAft>
              <a:buNone/>
            </a:pPr>
            <a:r>
              <a:rPr lang="en-US" sz="1100" dirty="0">
                <a:solidFill>
                  <a:srgbClr val="000000"/>
                </a:solidFill>
              </a:rPr>
              <a:t>How about at the end?</a:t>
            </a:r>
            <a:endParaRPr sz="1100" dirty="0">
              <a:solidFill>
                <a:srgbClr val="000000"/>
              </a:solidFill>
            </a:endParaRPr>
          </a:p>
          <a:p>
            <a:pPr marL="0" lvl="0" indent="0" algn="l" rtl="0">
              <a:lnSpc>
                <a:spcPct val="115000"/>
              </a:lnSpc>
              <a:spcBef>
                <a:spcPts val="0"/>
              </a:spcBef>
              <a:spcAft>
                <a:spcPts val="0"/>
              </a:spcAft>
              <a:buNone/>
            </a:pPr>
            <a:endParaRPr sz="1100" dirty="0">
              <a:solidFill>
                <a:srgbClr val="000000"/>
              </a:solidFill>
            </a:endParaRPr>
          </a:p>
          <a:p>
            <a:pPr marL="0" lvl="0" indent="0" algn="l" rtl="0">
              <a:lnSpc>
                <a:spcPct val="115000"/>
              </a:lnSpc>
              <a:spcBef>
                <a:spcPts val="0"/>
              </a:spcBef>
              <a:spcAft>
                <a:spcPts val="0"/>
              </a:spcAft>
              <a:buNone/>
            </a:pPr>
            <a:r>
              <a:rPr lang="en-US" sz="1100" dirty="0">
                <a:solidFill>
                  <a:srgbClr val="000000"/>
                </a:solidFill>
              </a:rPr>
              <a:t> </a:t>
            </a:r>
            <a:endParaRPr sz="1100" dirty="0">
              <a:solidFill>
                <a:srgbClr val="000000"/>
              </a:solidFill>
            </a:endParaRPr>
          </a:p>
          <a:p>
            <a:pPr marL="0" lvl="0" indent="0" algn="l" rtl="0">
              <a:spcBef>
                <a:spcPts val="0"/>
              </a:spcBef>
              <a:spcAft>
                <a:spcPts val="0"/>
              </a:spcAft>
              <a:buSzPts val="1600"/>
              <a:buNone/>
            </a:pPr>
            <a:endParaRPr dirty="0"/>
          </a:p>
        </p:txBody>
      </p:sp>
      <p:sp>
        <p:nvSpPr>
          <p:cNvPr id="339" name="Google Shape;33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800"/>
              <a:buFont typeface="Garamond"/>
              <a:buNone/>
            </a:pPr>
            <a:fld id="{00000000-1234-1234-1234-123412341234}" type="slidenum">
              <a:rPr lang="en-US"/>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Today we are going to focus on five tools from your health coaching toolbox…</a:t>
            </a:r>
            <a:endParaRPr/>
          </a:p>
          <a:p>
            <a:pPr marL="0" lvl="0" indent="0" algn="l" rtl="0">
              <a:lnSpc>
                <a:spcPct val="115000"/>
              </a:lnSpc>
              <a:spcBef>
                <a:spcPts val="800"/>
              </a:spcBef>
              <a:spcAft>
                <a:spcPts val="0"/>
              </a:spcAft>
              <a:buClr>
                <a:schemeClr val="dk1"/>
              </a:buClr>
              <a:buSzPts val="1100"/>
              <a:buFont typeface="Arial"/>
              <a:buNone/>
            </a:pPr>
            <a:r>
              <a:rPr lang="en-US"/>
              <a:t>[List] these include setting the agenda, ask tell ask, closing the loop, action planning, and addressing motivation</a:t>
            </a:r>
            <a:endParaRPr/>
          </a:p>
          <a:p>
            <a:pPr marL="0" lvl="0" indent="0" algn="l" rtl="0">
              <a:lnSpc>
                <a:spcPct val="115000"/>
              </a:lnSpc>
              <a:spcBef>
                <a:spcPts val="800"/>
              </a:spcBef>
              <a:spcAft>
                <a:spcPts val="0"/>
              </a:spcAft>
              <a:buClr>
                <a:schemeClr val="dk1"/>
              </a:buClr>
              <a:buSzPts val="1100"/>
              <a:buFont typeface="Arial"/>
              <a:buNone/>
            </a:pPr>
            <a:r>
              <a:rPr lang="en-US"/>
              <a:t> </a:t>
            </a:r>
            <a:endParaRPr/>
          </a:p>
          <a:p>
            <a:pPr marL="0" lvl="0" indent="0" algn="l" rtl="0">
              <a:spcBef>
                <a:spcPts val="800"/>
              </a:spcBef>
              <a:spcAft>
                <a:spcPts val="0"/>
              </a:spcAft>
              <a:buSzPts val="1600"/>
              <a:buNone/>
            </a:pPr>
            <a:r>
              <a:rPr lang="en-US"/>
              <a:t>So let’s turn our attention to the first skill from your health coaching toolbox: Setting the Agenda.</a:t>
            </a:r>
            <a:endParaRPr/>
          </a:p>
        </p:txBody>
      </p:sp>
      <p:sp>
        <p:nvSpPr>
          <p:cNvPr id="348" name="Google Shape;348;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800"/>
              <a:buFont typeface="Garamond"/>
              <a:buNone/>
            </a:pPr>
            <a:fld id="{00000000-1234-1234-1234-123412341234}" type="slidenum">
              <a:rPr lang="en-US"/>
              <a:t>23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dirty="0">
                <a:solidFill>
                  <a:srgbClr val="000000"/>
                </a:solidFill>
              </a:rPr>
              <a:t>Before we talk about what setting the agenda means, I’d like to show an example of what setting the agenda done poorly looks like.</a:t>
            </a:r>
            <a:endParaRPr sz="1100" dirty="0">
              <a:solidFill>
                <a:srgbClr val="000000"/>
              </a:solidFill>
            </a:endParaRPr>
          </a:p>
          <a:p>
            <a:pPr marL="0" lvl="0" indent="0" algn="l" rtl="0">
              <a:lnSpc>
                <a:spcPct val="115000"/>
              </a:lnSpc>
              <a:spcBef>
                <a:spcPts val="0"/>
              </a:spcBef>
              <a:spcAft>
                <a:spcPts val="0"/>
              </a:spcAft>
              <a:buNone/>
            </a:pPr>
            <a:r>
              <a:rPr lang="en-US" sz="1100" dirty="0">
                <a:solidFill>
                  <a:srgbClr val="000000"/>
                </a:solidFill>
              </a:rPr>
              <a:t> </a:t>
            </a:r>
            <a:endParaRPr sz="1100" dirty="0">
              <a:solidFill>
                <a:srgbClr val="000000"/>
              </a:solidFill>
            </a:endParaRPr>
          </a:p>
          <a:p>
            <a:pPr marL="0" lvl="0" indent="0" algn="l" rtl="0">
              <a:lnSpc>
                <a:spcPct val="115000"/>
              </a:lnSpc>
              <a:spcBef>
                <a:spcPts val="0"/>
              </a:spcBef>
              <a:spcAft>
                <a:spcPts val="0"/>
              </a:spcAft>
              <a:buNone/>
            </a:pPr>
            <a:r>
              <a:rPr lang="en-US" sz="1100" dirty="0">
                <a:solidFill>
                  <a:srgbClr val="000000"/>
                </a:solidFill>
                <a:highlight>
                  <a:srgbClr val="00FF00"/>
                </a:highlight>
              </a:rPr>
              <a:t>[Play the video]</a:t>
            </a:r>
            <a:endParaRPr sz="1100" dirty="0">
              <a:solidFill>
                <a:srgbClr val="000000"/>
              </a:solidFill>
              <a:highlight>
                <a:srgbClr val="00FF00"/>
              </a:highlight>
            </a:endParaRPr>
          </a:p>
          <a:p>
            <a:pPr marL="0" lvl="0" indent="0" algn="l" rtl="0">
              <a:lnSpc>
                <a:spcPct val="115000"/>
              </a:lnSpc>
              <a:spcBef>
                <a:spcPts val="0"/>
              </a:spcBef>
              <a:spcAft>
                <a:spcPts val="0"/>
              </a:spcAft>
              <a:buNone/>
            </a:pPr>
            <a:r>
              <a:rPr lang="en-US" sz="1100" dirty="0">
                <a:solidFill>
                  <a:srgbClr val="000000"/>
                </a:solidFill>
              </a:rPr>
              <a:t>  </a:t>
            </a:r>
            <a:endParaRPr sz="1100" dirty="0">
              <a:solidFill>
                <a:srgbClr val="000000"/>
              </a:solidFill>
            </a:endParaRPr>
          </a:p>
          <a:p>
            <a:pPr marL="0" lvl="0" indent="0" algn="l" rtl="0">
              <a:lnSpc>
                <a:spcPct val="115000"/>
              </a:lnSpc>
              <a:spcBef>
                <a:spcPts val="0"/>
              </a:spcBef>
              <a:spcAft>
                <a:spcPts val="0"/>
              </a:spcAft>
              <a:buNone/>
            </a:pPr>
            <a:r>
              <a:rPr lang="en-US" sz="1100" dirty="0">
                <a:solidFill>
                  <a:srgbClr val="000000"/>
                </a:solidFill>
              </a:rPr>
              <a:t>In this video, the contact tracer did not ask the contact about her questions or priorities for the conversation. As a result, the contact was distracted by her unanswered concerns about getting her prescriptions. The contact tracer also did not lay out her goals for the call, which resulted in the contact experiencing a barrage of questions without understanding their purpose. The contact in this scenario cut off the conversation, which may be a signal that she is not convinced of the value and purpose of the conversation.</a:t>
            </a:r>
            <a:endParaRPr sz="1100" dirty="0">
              <a:solidFill>
                <a:srgbClr val="000000"/>
              </a:solidFill>
            </a:endParaRPr>
          </a:p>
          <a:p>
            <a:pPr marL="0" lvl="0" indent="0" algn="l" rtl="0">
              <a:spcBef>
                <a:spcPts val="0"/>
              </a:spcBef>
              <a:spcAft>
                <a:spcPts val="0"/>
              </a:spcAft>
              <a:buSzPts val="1600"/>
              <a:buNone/>
            </a:pPr>
            <a:endParaRPr dirty="0"/>
          </a:p>
        </p:txBody>
      </p:sp>
      <p:sp>
        <p:nvSpPr>
          <p:cNvPr id="373" name="Google Shape;373;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800"/>
              <a:buFont typeface="Garamond"/>
              <a:buNone/>
            </a:pPr>
            <a:fld id="{00000000-1234-1234-1234-123412341234}" type="slidenum">
              <a:rPr lang="en-US"/>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600"/>
              <a:buNone/>
            </a:pPr>
            <a:r>
              <a:rPr lang="en-US" sz="1100">
                <a:solidFill>
                  <a:schemeClr val="dk1"/>
                </a:solidFill>
              </a:rPr>
              <a:t>Setting the agenda is about laying out our priorities for the call but it is ALSO about understanding the priorities of the contact or case. Fundamentally, setting the agenda is </a:t>
            </a:r>
            <a:r>
              <a:rPr lang="en-US" sz="1100" u="sng">
                <a:solidFill>
                  <a:schemeClr val="dk1"/>
                </a:solidFill>
              </a:rPr>
              <a:t>agreeing with our contact about how best to use the limited time that we have available.</a:t>
            </a:r>
            <a:r>
              <a:rPr lang="en-US" sz="1100">
                <a:solidFill>
                  <a:schemeClr val="dk1"/>
                </a:solidFill>
              </a:rPr>
              <a:t> </a:t>
            </a:r>
            <a:endParaRPr/>
          </a:p>
        </p:txBody>
      </p:sp>
      <p:sp>
        <p:nvSpPr>
          <p:cNvPr id="382" name="Google Shape;382;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800"/>
              <a:buFont typeface="Garamond"/>
              <a:buNone/>
            </a:pPr>
            <a:fld id="{00000000-1234-1234-1234-123412341234}" type="slidenum">
              <a:rPr lang="en-US"/>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solidFill>
                  <a:schemeClr val="dk1"/>
                </a:solidFill>
              </a:rPr>
              <a:t>Setting the agenda has four steps…</a:t>
            </a:r>
            <a:endParaRPr sz="1100">
              <a:solidFill>
                <a:schemeClr val="dk1"/>
              </a:solidFill>
            </a:endParaRPr>
          </a:p>
          <a:p>
            <a:pPr marL="0" lvl="0" indent="0" algn="l" rtl="0">
              <a:lnSpc>
                <a:spcPct val="115000"/>
              </a:lnSpc>
              <a:spcBef>
                <a:spcPts val="800"/>
              </a:spcBef>
              <a:spcAft>
                <a:spcPts val="0"/>
              </a:spcAft>
              <a:buClr>
                <a:schemeClr val="dk1"/>
              </a:buClr>
              <a:buSzPts val="1100"/>
              <a:buFont typeface="Arial"/>
              <a:buNone/>
            </a:pPr>
            <a:r>
              <a:rPr lang="en-US" sz="1100">
                <a:solidFill>
                  <a:schemeClr val="dk1"/>
                </a:solidFill>
              </a:rPr>
              <a:t> </a:t>
            </a:r>
            <a:endParaRPr sz="1100">
              <a:solidFill>
                <a:schemeClr val="dk1"/>
              </a:solidFill>
            </a:endParaRPr>
          </a:p>
          <a:p>
            <a:pPr marL="0" lvl="0" indent="0" algn="l" rtl="0">
              <a:lnSpc>
                <a:spcPct val="115000"/>
              </a:lnSpc>
              <a:spcBef>
                <a:spcPts val="800"/>
              </a:spcBef>
              <a:spcAft>
                <a:spcPts val="0"/>
              </a:spcAft>
              <a:buClr>
                <a:schemeClr val="dk1"/>
              </a:buClr>
              <a:buSzPts val="1100"/>
              <a:buFont typeface="Arial"/>
              <a:buNone/>
            </a:pPr>
            <a:r>
              <a:rPr lang="en-US" sz="1100">
                <a:solidFill>
                  <a:schemeClr val="dk1"/>
                </a:solidFill>
              </a:rPr>
              <a:t>Step 1 is </a:t>
            </a:r>
            <a:r>
              <a:rPr lang="en-US" sz="1100" i="1">
                <a:solidFill>
                  <a:schemeClr val="dk1"/>
                </a:solidFill>
              </a:rPr>
              <a:t>What questions or concerns do you hope to talk about today?</a:t>
            </a:r>
            <a:endParaRPr sz="1100" i="1">
              <a:solidFill>
                <a:schemeClr val="dk1"/>
              </a:solidFill>
            </a:endParaRPr>
          </a:p>
          <a:p>
            <a:pPr marL="0" lvl="0" indent="0" algn="l" rtl="0">
              <a:lnSpc>
                <a:spcPct val="115000"/>
              </a:lnSpc>
              <a:spcBef>
                <a:spcPts val="800"/>
              </a:spcBef>
              <a:spcAft>
                <a:spcPts val="0"/>
              </a:spcAft>
              <a:buClr>
                <a:schemeClr val="dk1"/>
              </a:buClr>
              <a:buSzPts val="1100"/>
              <a:buFont typeface="Arial"/>
              <a:buNone/>
            </a:pPr>
            <a:r>
              <a:rPr lang="en-US" sz="1100">
                <a:solidFill>
                  <a:schemeClr val="dk1"/>
                </a:solidFill>
              </a:rPr>
              <a:t>[Next slide]</a:t>
            </a:r>
            <a:endParaRPr sz="1100">
              <a:solidFill>
                <a:schemeClr val="dk1"/>
              </a:solidFill>
            </a:endParaRPr>
          </a:p>
          <a:p>
            <a:pPr marL="0" lvl="0" indent="0" algn="l" rtl="0">
              <a:lnSpc>
                <a:spcPct val="115000"/>
              </a:lnSpc>
              <a:spcBef>
                <a:spcPts val="800"/>
              </a:spcBef>
              <a:spcAft>
                <a:spcPts val="0"/>
              </a:spcAft>
              <a:buClr>
                <a:schemeClr val="dk1"/>
              </a:buClr>
              <a:buSzPts val="1100"/>
              <a:buFont typeface="Arial"/>
              <a:buNone/>
            </a:pPr>
            <a:r>
              <a:rPr lang="en-US" sz="1100">
                <a:solidFill>
                  <a:schemeClr val="dk1"/>
                </a:solidFill>
              </a:rPr>
              <a:t>That might sound like, </a:t>
            </a:r>
            <a:r>
              <a:rPr lang="en-US" sz="1100" i="1">
                <a:solidFill>
                  <a:schemeClr val="dk1"/>
                </a:solidFill>
              </a:rPr>
              <a:t>How do I take care of my dog? And how can I get food for myself?</a:t>
            </a:r>
            <a:endParaRPr sz="1100" i="1">
              <a:solidFill>
                <a:schemeClr val="dk1"/>
              </a:solidFill>
            </a:endParaRPr>
          </a:p>
          <a:p>
            <a:pPr marL="0" lvl="0" indent="0" algn="l" rtl="0">
              <a:lnSpc>
                <a:spcPct val="115000"/>
              </a:lnSpc>
              <a:spcBef>
                <a:spcPts val="800"/>
              </a:spcBef>
              <a:spcAft>
                <a:spcPts val="0"/>
              </a:spcAft>
              <a:buClr>
                <a:schemeClr val="dk1"/>
              </a:buClr>
              <a:buSzPts val="1100"/>
              <a:buFont typeface="Arial"/>
              <a:buNone/>
            </a:pPr>
            <a:r>
              <a:rPr lang="en-US" sz="1100">
                <a:solidFill>
                  <a:schemeClr val="dk1"/>
                </a:solidFill>
              </a:rPr>
              <a:t> </a:t>
            </a:r>
            <a:endParaRPr sz="1100">
              <a:solidFill>
                <a:schemeClr val="dk1"/>
              </a:solidFill>
            </a:endParaRPr>
          </a:p>
          <a:p>
            <a:pPr marL="0" lvl="0" indent="0" algn="l" rtl="0">
              <a:lnSpc>
                <a:spcPct val="115000"/>
              </a:lnSpc>
              <a:spcBef>
                <a:spcPts val="800"/>
              </a:spcBef>
              <a:spcAft>
                <a:spcPts val="0"/>
              </a:spcAft>
              <a:buClr>
                <a:schemeClr val="dk1"/>
              </a:buClr>
              <a:buSzPts val="1100"/>
              <a:buFont typeface="Arial"/>
              <a:buNone/>
            </a:pPr>
            <a:r>
              <a:rPr lang="en-US" sz="1100">
                <a:solidFill>
                  <a:schemeClr val="dk1"/>
                </a:solidFill>
              </a:rPr>
              <a:t>Step 2 is…</a:t>
            </a:r>
            <a:endParaRPr sz="1100">
              <a:solidFill>
                <a:schemeClr val="dk1"/>
              </a:solidFill>
            </a:endParaRPr>
          </a:p>
          <a:p>
            <a:pPr marL="0" lvl="0" indent="0" algn="l" rtl="0">
              <a:lnSpc>
                <a:spcPct val="115000"/>
              </a:lnSpc>
              <a:spcBef>
                <a:spcPts val="800"/>
              </a:spcBef>
              <a:spcAft>
                <a:spcPts val="0"/>
              </a:spcAft>
              <a:buClr>
                <a:schemeClr val="dk1"/>
              </a:buClr>
              <a:buSzPts val="1100"/>
              <a:buFont typeface="Arial"/>
              <a:buNone/>
            </a:pPr>
            <a:r>
              <a:rPr lang="en-US" sz="1100">
                <a:solidFill>
                  <a:schemeClr val="dk1"/>
                </a:solidFill>
              </a:rPr>
              <a:t>[Next slide]</a:t>
            </a:r>
            <a:endParaRPr sz="1100">
              <a:solidFill>
                <a:schemeClr val="dk1"/>
              </a:solidFill>
            </a:endParaRPr>
          </a:p>
          <a:p>
            <a:pPr marL="0" lvl="0" indent="0" algn="l" rtl="0">
              <a:lnSpc>
                <a:spcPct val="115000"/>
              </a:lnSpc>
              <a:spcBef>
                <a:spcPts val="800"/>
              </a:spcBef>
              <a:spcAft>
                <a:spcPts val="0"/>
              </a:spcAft>
              <a:buClr>
                <a:schemeClr val="dk1"/>
              </a:buClr>
              <a:buSzPts val="1100"/>
              <a:buFont typeface="Arial"/>
              <a:buNone/>
            </a:pPr>
            <a:r>
              <a:rPr lang="en-US" sz="1100">
                <a:solidFill>
                  <a:schemeClr val="dk1"/>
                </a:solidFill>
              </a:rPr>
              <a:t>That might sound like this..</a:t>
            </a:r>
            <a:endParaRPr sz="1100">
              <a:solidFill>
                <a:schemeClr val="dk1"/>
              </a:solidFill>
            </a:endParaRPr>
          </a:p>
          <a:p>
            <a:pPr marL="0" lvl="0" indent="0" algn="l" rtl="0">
              <a:lnSpc>
                <a:spcPct val="115000"/>
              </a:lnSpc>
              <a:spcBef>
                <a:spcPts val="800"/>
              </a:spcBef>
              <a:spcAft>
                <a:spcPts val="0"/>
              </a:spcAft>
              <a:buClr>
                <a:schemeClr val="dk1"/>
              </a:buClr>
              <a:buSzPts val="1100"/>
              <a:buFont typeface="Arial"/>
              <a:buNone/>
            </a:pPr>
            <a:r>
              <a:rPr lang="en-US" sz="1100">
                <a:solidFill>
                  <a:schemeClr val="dk1"/>
                </a:solidFill>
              </a:rPr>
              <a:t> </a:t>
            </a:r>
            <a:endParaRPr sz="1100">
              <a:solidFill>
                <a:schemeClr val="dk1"/>
              </a:solidFill>
            </a:endParaRPr>
          </a:p>
          <a:p>
            <a:pPr marL="0" lvl="0" indent="0" algn="l" rtl="0">
              <a:spcBef>
                <a:spcPts val="800"/>
              </a:spcBef>
              <a:spcAft>
                <a:spcPts val="0"/>
              </a:spcAft>
              <a:buSzPts val="1600"/>
              <a:buNone/>
            </a:pPr>
            <a:endParaRPr/>
          </a:p>
        </p:txBody>
      </p:sp>
      <p:sp>
        <p:nvSpPr>
          <p:cNvPr id="391" name="Google Shape;391;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800"/>
              <a:buFont typeface="Garamond"/>
              <a:buNone/>
            </a:pPr>
            <a:fld id="{00000000-1234-1234-1234-123412341234}" type="slidenum">
              <a:rPr lang="en-US"/>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So let’s return to the same interaction</a:t>
            </a:r>
            <a:endParaRPr/>
          </a:p>
          <a:p>
            <a:pPr marL="0" lvl="0" indent="0" algn="l" rtl="0">
              <a:lnSpc>
                <a:spcPct val="115000"/>
              </a:lnSpc>
              <a:spcBef>
                <a:spcPts val="800"/>
              </a:spcBef>
              <a:spcAft>
                <a:spcPts val="0"/>
              </a:spcAft>
              <a:buClr>
                <a:schemeClr val="dk1"/>
              </a:buClr>
              <a:buSzPts val="1100"/>
              <a:buFont typeface="Arial"/>
              <a:buNone/>
            </a:pPr>
            <a:r>
              <a:rPr lang="en-US"/>
              <a:t>[Play video]</a:t>
            </a:r>
            <a:endParaRPr/>
          </a:p>
          <a:p>
            <a:pPr marL="0" lvl="0" indent="0" algn="l" rtl="0">
              <a:lnSpc>
                <a:spcPct val="115000"/>
              </a:lnSpc>
              <a:spcBef>
                <a:spcPts val="800"/>
              </a:spcBef>
              <a:spcAft>
                <a:spcPts val="0"/>
              </a:spcAft>
              <a:buClr>
                <a:schemeClr val="dk1"/>
              </a:buClr>
              <a:buSzPts val="1100"/>
              <a:buFont typeface="Arial"/>
              <a:buNone/>
            </a:pPr>
            <a:r>
              <a:rPr lang="en-US"/>
              <a:t> </a:t>
            </a:r>
            <a:endParaRPr/>
          </a:p>
          <a:p>
            <a:pPr marL="0" lvl="0" indent="0" algn="l" rtl="0">
              <a:lnSpc>
                <a:spcPct val="115000"/>
              </a:lnSpc>
              <a:spcBef>
                <a:spcPts val="800"/>
              </a:spcBef>
              <a:spcAft>
                <a:spcPts val="0"/>
              </a:spcAft>
              <a:buClr>
                <a:schemeClr val="dk1"/>
              </a:buClr>
              <a:buSzPts val="1100"/>
              <a:buFont typeface="Arial"/>
              <a:buNone/>
            </a:pPr>
            <a:r>
              <a:rPr lang="en-US"/>
              <a:t>In this dialogue the contact tracer came to an agreement with the contact about how they would use their time on the phone. Because the contact has described her primary concerns and been reassured that they will be addressed, she is open to discussing other topics, such as symptoms, that are on the contact tracer’s mind.</a:t>
            </a:r>
            <a:endParaRPr/>
          </a:p>
          <a:p>
            <a:pPr marL="0" lvl="0" indent="0" algn="l" rtl="0">
              <a:spcBef>
                <a:spcPts val="800"/>
              </a:spcBef>
              <a:spcAft>
                <a:spcPts val="0"/>
              </a:spcAft>
              <a:buSzPts val="1600"/>
              <a:buNone/>
            </a:pPr>
            <a:endParaRPr/>
          </a:p>
        </p:txBody>
      </p:sp>
      <p:sp>
        <p:nvSpPr>
          <p:cNvPr id="418" name="Google Shape;418;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800"/>
              <a:buFont typeface="Garamond"/>
              <a:buNone/>
            </a:pPr>
            <a:fld id="{00000000-1234-1234-1234-123412341234}" type="slidenum">
              <a:rPr lang="en-US"/>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a:solidFill>
                  <a:srgbClr val="000000"/>
                </a:solidFill>
              </a:rPr>
              <a:t>As we wrap up this first section, I’d like to make an argument for why we use some of these interviewing techniques…</a:t>
            </a:r>
            <a:endParaRPr sz="1100">
              <a:solidFill>
                <a:srgbClr val="000000"/>
              </a:solidFill>
            </a:endParaRPr>
          </a:p>
          <a:p>
            <a:pPr marL="0" lvl="0" indent="0" algn="l" rtl="0">
              <a:lnSpc>
                <a:spcPct val="115000"/>
              </a:lnSpc>
              <a:spcBef>
                <a:spcPts val="0"/>
              </a:spcBef>
              <a:spcAft>
                <a:spcPts val="0"/>
              </a:spcAft>
              <a:buNone/>
            </a:pPr>
            <a:r>
              <a:rPr lang="en-US" sz="1100">
                <a:solidFill>
                  <a:srgbClr val="000000"/>
                </a:solidFill>
              </a:rPr>
              <a:t> </a:t>
            </a:r>
            <a:endParaRPr sz="1100">
              <a:solidFill>
                <a:srgbClr val="000000"/>
              </a:solidFill>
            </a:endParaRPr>
          </a:p>
          <a:p>
            <a:pPr marL="0" lvl="0" indent="0" algn="l" rtl="0">
              <a:lnSpc>
                <a:spcPct val="115000"/>
              </a:lnSpc>
              <a:spcBef>
                <a:spcPts val="0"/>
              </a:spcBef>
              <a:spcAft>
                <a:spcPts val="0"/>
              </a:spcAft>
              <a:buNone/>
            </a:pPr>
            <a:r>
              <a:rPr lang="en-US" sz="1100">
                <a:solidFill>
                  <a:srgbClr val="000000"/>
                </a:solidFill>
                <a:highlight>
                  <a:srgbClr val="00FF00"/>
                </a:highlight>
              </a:rPr>
              <a:t>[Read from slide]</a:t>
            </a:r>
            <a:endParaRPr sz="1100">
              <a:solidFill>
                <a:srgbClr val="000000"/>
              </a:solidFill>
              <a:highlight>
                <a:srgbClr val="00FF00"/>
              </a:highlight>
            </a:endParaRPr>
          </a:p>
          <a:p>
            <a:pPr marL="0" lvl="0" indent="0" algn="l" rtl="0">
              <a:spcBef>
                <a:spcPts val="0"/>
              </a:spcBef>
              <a:spcAft>
                <a:spcPts val="0"/>
              </a:spcAft>
              <a:buSzPts val="1600"/>
              <a:buNone/>
            </a:pPr>
            <a:endParaRPr/>
          </a:p>
        </p:txBody>
      </p:sp>
      <p:sp>
        <p:nvSpPr>
          <p:cNvPr id="427" name="Google Shape;427;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800"/>
              <a:buFont typeface="Garamond"/>
              <a:buNone/>
            </a:pPr>
            <a:fld id="{00000000-1234-1234-1234-123412341234}" type="slidenum">
              <a:rPr lang="en-US"/>
              <a:t>28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28:notes"/>
          <p:cNvSpPr>
            <a:spLocks noGrp="1" noRot="1" noChangeAspect="1"/>
          </p:cNvSpPr>
          <p:nvPr>
            <p:ph type="sldImg" idx="2"/>
          </p:nvPr>
        </p:nvSpPr>
        <p:spPr>
          <a:xfrm>
            <a:off x="412750" y="40005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p28:notes"/>
          <p:cNvSpPr txBox="1">
            <a:spLocks noGrp="1"/>
          </p:cNvSpPr>
          <p:nvPr>
            <p:ph type="body" idx="1"/>
          </p:nvPr>
        </p:nvSpPr>
        <p:spPr>
          <a:xfrm>
            <a:off x="441268" y="4080297"/>
            <a:ext cx="5961120" cy="4480560"/>
          </a:xfrm>
          <a:prstGeom prst="rect">
            <a:avLst/>
          </a:prstGeom>
          <a:noFill/>
          <a:ln>
            <a:noFill/>
          </a:ln>
        </p:spPr>
        <p:txBody>
          <a:bodyPr spcFirstLastPara="1" wrap="square" lIns="0" tIns="0" rIns="0" bIns="0" anchor="t" anchorCtr="0">
            <a:normAutofit/>
          </a:bodyPr>
          <a:lstStyle/>
          <a:p>
            <a:pPr marL="171450" lvl="0" indent="-171450" algn="l" rtl="0">
              <a:spcBef>
                <a:spcPts val="0"/>
              </a:spcBef>
              <a:spcAft>
                <a:spcPts val="0"/>
              </a:spcAft>
              <a:buSzPts val="1600"/>
              <a:buFont typeface="Arial"/>
              <a:buChar char="•"/>
            </a:pPr>
            <a:r>
              <a:rPr lang="en-US"/>
              <a:t>Before we wrap up this module, here are a few words about self care. CT work can be exhausting in many ways, including mentally and emotionally. It’s critically important that you remember to take care of yourself, and take the time that you need. That’s going to look different for each of you, but here are some ideas.</a:t>
            </a:r>
            <a:endParaRPr/>
          </a:p>
        </p:txBody>
      </p:sp>
      <p:sp>
        <p:nvSpPr>
          <p:cNvPr id="435" name="Google Shape;435;p28:notes"/>
          <p:cNvSpPr txBox="1">
            <a:spLocks noGrp="1"/>
          </p:cNvSpPr>
          <p:nvPr>
            <p:ph type="sldNum" idx="12"/>
          </p:nvPr>
        </p:nvSpPr>
        <p:spPr>
          <a:xfrm>
            <a:off x="403350" y="8880855"/>
            <a:ext cx="281232" cy="105317"/>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29:notes"/>
          <p:cNvSpPr txBox="1">
            <a:spLocks noGrp="1"/>
          </p:cNvSpPr>
          <p:nvPr>
            <p:ph type="body" idx="1"/>
          </p:nvPr>
        </p:nvSpPr>
        <p:spPr>
          <a:xfrm>
            <a:off x="441268" y="4080297"/>
            <a:ext cx="5961120" cy="4480560"/>
          </a:xfrm>
          <a:prstGeom prst="rect">
            <a:avLst/>
          </a:prstGeom>
        </p:spPr>
        <p:txBody>
          <a:bodyPr spcFirstLastPara="1" wrap="square" lIns="0" tIns="0" rIns="0" bIns="0" anchor="t" anchorCtr="0">
            <a:noAutofit/>
          </a:bodyPr>
          <a:lstStyle/>
          <a:p>
            <a:pPr marL="0" lvl="0" indent="0" algn="l" rtl="0">
              <a:spcBef>
                <a:spcPts val="1067"/>
              </a:spcBef>
              <a:spcAft>
                <a:spcPts val="0"/>
              </a:spcAft>
              <a:buNone/>
            </a:pPr>
            <a:endParaRPr/>
          </a:p>
        </p:txBody>
      </p:sp>
      <p:sp>
        <p:nvSpPr>
          <p:cNvPr id="443" name="Google Shape;443;p29:notes"/>
          <p:cNvSpPr>
            <a:spLocks noGrp="1" noRot="1" noChangeAspect="1"/>
          </p:cNvSpPr>
          <p:nvPr>
            <p:ph type="sldImg" idx="2"/>
          </p:nvPr>
        </p:nvSpPr>
        <p:spPr>
          <a:xfrm>
            <a:off x="412750" y="40005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600"/>
              <a:buNone/>
            </a:pPr>
            <a:endParaRPr/>
          </a:p>
        </p:txBody>
      </p:sp>
      <p:sp>
        <p:nvSpPr>
          <p:cNvPr id="171" name="Google Shape;17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600"/>
              <a:buNone/>
            </a:pPr>
            <a:endParaRPr/>
          </a:p>
        </p:txBody>
      </p:sp>
      <p:sp>
        <p:nvSpPr>
          <p:cNvPr id="450" name="Google Shape;450;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800"/>
              <a:buFont typeface="Garamond"/>
              <a:buNone/>
            </a:pPr>
            <a:fld id="{00000000-1234-1234-1234-123412341234}" type="slidenum">
              <a:rPr lang="en-US"/>
              <a:t>31</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31:notes"/>
          <p:cNvSpPr txBox="1">
            <a:spLocks noGrp="1"/>
          </p:cNvSpPr>
          <p:nvPr>
            <p:ph type="body" idx="1"/>
          </p:nvPr>
        </p:nvSpPr>
        <p:spPr>
          <a:xfrm>
            <a:off x="441268" y="4080297"/>
            <a:ext cx="5961120" cy="4480560"/>
          </a:xfrm>
          <a:prstGeom prst="rect">
            <a:avLst/>
          </a:prstGeom>
        </p:spPr>
        <p:txBody>
          <a:bodyPr spcFirstLastPara="1" wrap="square" lIns="0" tIns="0" rIns="0" bIns="0" anchor="t" anchorCtr="0">
            <a:noAutofit/>
          </a:bodyPr>
          <a:lstStyle/>
          <a:p>
            <a:pPr marL="0" lvl="0" indent="0" algn="l" rtl="0">
              <a:spcBef>
                <a:spcPts val="1067"/>
              </a:spcBef>
              <a:spcAft>
                <a:spcPts val="0"/>
              </a:spcAft>
              <a:buNone/>
            </a:pPr>
            <a:endParaRPr/>
          </a:p>
        </p:txBody>
      </p:sp>
      <p:sp>
        <p:nvSpPr>
          <p:cNvPr id="457" name="Google Shape;457;p31:notes"/>
          <p:cNvSpPr>
            <a:spLocks noGrp="1" noRot="1" noChangeAspect="1"/>
          </p:cNvSpPr>
          <p:nvPr>
            <p:ph type="sldImg" idx="2"/>
          </p:nvPr>
        </p:nvSpPr>
        <p:spPr>
          <a:xfrm>
            <a:off x="412750" y="40005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600"/>
              <a:buNone/>
            </a:pPr>
            <a:endParaRPr/>
          </a:p>
        </p:txBody>
      </p:sp>
      <p:sp>
        <p:nvSpPr>
          <p:cNvPr id="178" name="Google Shape;17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800"/>
              <a:buFont typeface="Garamond"/>
              <a:buNone/>
            </a:pPr>
            <a:fld id="{00000000-1234-1234-1234-123412341234}" type="slidenum">
              <a:rPr lang="en-US"/>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600"/>
              <a:buNone/>
            </a:pPr>
            <a:r>
              <a:rPr lang="en-US" dirty="0"/>
              <a:t>1.   Taking a contact focused approach to each call is important.  Each person is unique in their circumstance and should be respected. We are in the same storm but not the same boat.  </a:t>
            </a:r>
            <a:endParaRPr dirty="0"/>
          </a:p>
          <a:p>
            <a:pPr marL="0" lvl="0" indent="0" algn="l" rtl="0">
              <a:spcBef>
                <a:spcPts val="0"/>
              </a:spcBef>
              <a:spcAft>
                <a:spcPts val="0"/>
              </a:spcAft>
              <a:buSzPts val="1600"/>
              <a:buNone/>
            </a:pPr>
            <a:r>
              <a:rPr lang="en-US" dirty="0"/>
              <a:t>2.   Tone of voice, how information is conveyed and how questions are asked help in building trust.</a:t>
            </a:r>
            <a:endParaRPr dirty="0"/>
          </a:p>
          <a:p>
            <a:pPr marL="228600" lvl="0" indent="-228600" algn="l" rtl="0">
              <a:spcBef>
                <a:spcPts val="0"/>
              </a:spcBef>
              <a:spcAft>
                <a:spcPts val="0"/>
              </a:spcAft>
              <a:buClr>
                <a:schemeClr val="dk1"/>
              </a:buClr>
              <a:buSzPts val="1200"/>
              <a:buFont typeface="Calibri"/>
              <a:buAutoNum type="arabicPeriod" startAt="3"/>
            </a:pPr>
            <a:r>
              <a:rPr lang="en-US" dirty="0"/>
              <a:t>This is big…a lot of scary news, </a:t>
            </a:r>
            <a:r>
              <a:rPr lang="en-US" dirty="0" err="1"/>
              <a:t>etc</a:t>
            </a:r>
            <a:r>
              <a:rPr lang="en-US" dirty="0"/>
              <a:t>…We are calling someone who doesn’t know us… </a:t>
            </a:r>
            <a:endParaRPr dirty="0"/>
          </a:p>
          <a:p>
            <a:pPr marL="228600" lvl="0" indent="-228600" algn="l" rtl="0">
              <a:spcBef>
                <a:spcPts val="0"/>
              </a:spcBef>
              <a:spcAft>
                <a:spcPts val="0"/>
              </a:spcAft>
              <a:buClr>
                <a:schemeClr val="dk1"/>
              </a:buClr>
              <a:buSzPts val="1200"/>
              <a:buFont typeface="Calibri"/>
              <a:buAutoNum type="arabicPeriod" startAt="3"/>
            </a:pPr>
            <a:r>
              <a:rPr lang="en-US" dirty="0"/>
              <a:t>It’s important to try and understand the experience of the person you are calling/the contact – listen to their responses…find ways to validate and be compassionate. </a:t>
            </a:r>
            <a:endParaRPr dirty="0"/>
          </a:p>
          <a:p>
            <a:pPr marL="228600" lvl="0" indent="-228600" algn="l" rtl="0">
              <a:spcBef>
                <a:spcPts val="0"/>
              </a:spcBef>
              <a:spcAft>
                <a:spcPts val="0"/>
              </a:spcAft>
              <a:buClr>
                <a:schemeClr val="dk1"/>
              </a:buClr>
              <a:buSzPts val="1200"/>
              <a:buFont typeface="Calibri"/>
              <a:buAutoNum type="arabicPeriod" startAt="3"/>
            </a:pPr>
            <a:r>
              <a:rPr lang="en-US" dirty="0"/>
              <a:t>It’s important to recognize that you are asking a lot of personal questions which contact may not feel like sharing…ask questions, AND listen…see above.</a:t>
            </a:r>
            <a:endParaRPr dirty="0"/>
          </a:p>
        </p:txBody>
      </p:sp>
      <p:sp>
        <p:nvSpPr>
          <p:cNvPr id="186" name="Google Shape;18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800"/>
              <a:buFont typeface="Garamond"/>
              <a:buNone/>
            </a:pPr>
            <a:fld id="{00000000-1234-1234-1234-123412341234}" type="slidenum">
              <a:rPr lang="en-US"/>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dirty="0">
                <a:solidFill>
                  <a:srgbClr val="000000"/>
                </a:solidFill>
              </a:rPr>
              <a:t>We’d like to ground our discussion about health coaching in a story by introducing you to Elsie. Elsie is one of the people on your contact list. She is 65 years old and emigrated from the Philippines when she was 14. Elsie was a middle school teacher for many years and recently retired. She speaks Tagalog and English.</a:t>
            </a:r>
            <a:endParaRPr sz="1100" dirty="0">
              <a:solidFill>
                <a:srgbClr val="000000"/>
              </a:solidFill>
            </a:endParaRPr>
          </a:p>
          <a:p>
            <a:pPr marL="0" lvl="0" indent="0" algn="l" rtl="0">
              <a:lnSpc>
                <a:spcPct val="115000"/>
              </a:lnSpc>
              <a:spcBef>
                <a:spcPts val="0"/>
              </a:spcBef>
              <a:spcAft>
                <a:spcPts val="0"/>
              </a:spcAft>
              <a:buNone/>
            </a:pPr>
            <a:r>
              <a:rPr lang="en-US" sz="1100" dirty="0">
                <a:solidFill>
                  <a:srgbClr val="000000"/>
                </a:solidFill>
              </a:rPr>
              <a:t> </a:t>
            </a:r>
            <a:endParaRPr sz="1100" dirty="0">
              <a:solidFill>
                <a:srgbClr val="000000"/>
              </a:solidFill>
            </a:endParaRPr>
          </a:p>
          <a:p>
            <a:pPr marL="0" lvl="0" indent="0" algn="l" rtl="0">
              <a:lnSpc>
                <a:spcPct val="115000"/>
              </a:lnSpc>
              <a:spcBef>
                <a:spcPts val="0"/>
              </a:spcBef>
              <a:spcAft>
                <a:spcPts val="0"/>
              </a:spcAft>
              <a:buNone/>
            </a:pPr>
            <a:r>
              <a:rPr lang="en-US" sz="1100" dirty="0">
                <a:solidFill>
                  <a:srgbClr val="000000"/>
                </a:solidFill>
              </a:rPr>
              <a:t>Elsie is pleasant when you speak with her. A couple of times, she has to ask you to wait while she helps one of her grandkids get a snack. Elsie says she has a hard time keeping up with all the news about COVID-19 and finds the public health guidelines to be confusing. When you tell her that it is recommended that she quarantine for two weeks, she asks, “Well isn’t that what we’re doing right now?”</a:t>
            </a:r>
            <a:endParaRPr sz="1100" dirty="0">
              <a:solidFill>
                <a:srgbClr val="000000"/>
              </a:solidFill>
            </a:endParaRPr>
          </a:p>
          <a:p>
            <a:pPr marL="0" lvl="0" indent="0" algn="l" rtl="0">
              <a:lnSpc>
                <a:spcPct val="115000"/>
              </a:lnSpc>
              <a:spcBef>
                <a:spcPts val="0"/>
              </a:spcBef>
              <a:spcAft>
                <a:spcPts val="0"/>
              </a:spcAft>
              <a:buNone/>
            </a:pPr>
            <a:r>
              <a:rPr lang="en-US" sz="1100" dirty="0">
                <a:solidFill>
                  <a:srgbClr val="000000"/>
                </a:solidFill>
              </a:rPr>
              <a:t> </a:t>
            </a:r>
            <a:endParaRPr sz="1100" dirty="0">
              <a:solidFill>
                <a:srgbClr val="000000"/>
              </a:solidFill>
            </a:endParaRPr>
          </a:p>
          <a:p>
            <a:pPr marL="0" lvl="0" indent="0" algn="l" rtl="0">
              <a:lnSpc>
                <a:spcPct val="115000"/>
              </a:lnSpc>
              <a:spcBef>
                <a:spcPts val="0"/>
              </a:spcBef>
              <a:spcAft>
                <a:spcPts val="0"/>
              </a:spcAft>
              <a:buNone/>
            </a:pPr>
            <a:r>
              <a:rPr lang="en-US" sz="1100" dirty="0">
                <a:solidFill>
                  <a:srgbClr val="000000"/>
                </a:solidFill>
              </a:rPr>
              <a:t>When you explain the difference between social distancing and quarantine, Elsie says: “That isn’t going to work for me. My daughter needs me or she can’t work and pay rent. My neighbors depend on me to bring them groceries. I need to walk my dog.”</a:t>
            </a:r>
            <a:endParaRPr sz="1100" dirty="0">
              <a:solidFill>
                <a:srgbClr val="000000"/>
              </a:solidFill>
            </a:endParaRPr>
          </a:p>
          <a:p>
            <a:pPr marL="0" lvl="0" indent="0" algn="l" rtl="0">
              <a:lnSpc>
                <a:spcPct val="115000"/>
              </a:lnSpc>
              <a:spcBef>
                <a:spcPts val="0"/>
              </a:spcBef>
              <a:spcAft>
                <a:spcPts val="0"/>
              </a:spcAft>
              <a:buNone/>
            </a:pPr>
            <a:r>
              <a:rPr lang="en-US" sz="1100" dirty="0">
                <a:solidFill>
                  <a:srgbClr val="000000"/>
                </a:solidFill>
              </a:rPr>
              <a:t> </a:t>
            </a:r>
            <a:endParaRPr sz="1100" dirty="0">
              <a:solidFill>
                <a:srgbClr val="000000"/>
              </a:solidFill>
            </a:endParaRPr>
          </a:p>
          <a:p>
            <a:pPr marL="0" lvl="0" indent="0" algn="l" rtl="0">
              <a:lnSpc>
                <a:spcPct val="115000"/>
              </a:lnSpc>
              <a:spcBef>
                <a:spcPts val="0"/>
              </a:spcBef>
              <a:spcAft>
                <a:spcPts val="0"/>
              </a:spcAft>
              <a:buNone/>
            </a:pPr>
            <a:r>
              <a:rPr lang="en-US" sz="1100" dirty="0">
                <a:solidFill>
                  <a:srgbClr val="000000"/>
                </a:solidFill>
              </a:rPr>
              <a:t>Producers, in a moment I’d like you to open chat.</a:t>
            </a:r>
            <a:endParaRPr sz="1100" dirty="0">
              <a:solidFill>
                <a:srgbClr val="000000"/>
              </a:solidFill>
            </a:endParaRPr>
          </a:p>
          <a:p>
            <a:pPr marL="0" lvl="0" indent="0" algn="l" rtl="0">
              <a:lnSpc>
                <a:spcPct val="115000"/>
              </a:lnSpc>
              <a:spcBef>
                <a:spcPts val="0"/>
              </a:spcBef>
              <a:spcAft>
                <a:spcPts val="0"/>
              </a:spcAft>
              <a:buNone/>
            </a:pPr>
            <a:r>
              <a:rPr lang="en-US" sz="1100" dirty="0">
                <a:solidFill>
                  <a:srgbClr val="000000"/>
                </a:solidFill>
              </a:rPr>
              <a:t>[Discussion]</a:t>
            </a:r>
            <a:endParaRPr sz="1100" dirty="0">
              <a:solidFill>
                <a:srgbClr val="000000"/>
              </a:solidFill>
            </a:endParaRPr>
          </a:p>
          <a:p>
            <a:pPr marL="457200" lvl="0" indent="0" algn="l" rtl="0">
              <a:lnSpc>
                <a:spcPct val="115000"/>
              </a:lnSpc>
              <a:spcBef>
                <a:spcPts val="0"/>
              </a:spcBef>
              <a:spcAft>
                <a:spcPts val="0"/>
              </a:spcAft>
              <a:buNone/>
            </a:pPr>
            <a:r>
              <a:rPr lang="en-US" sz="1100" dirty="0">
                <a:solidFill>
                  <a:srgbClr val="000000"/>
                </a:solidFill>
              </a:rPr>
              <a:t>·</a:t>
            </a:r>
            <a:r>
              <a:rPr lang="en-US" sz="700" dirty="0">
                <a:solidFill>
                  <a:srgbClr val="000000"/>
                </a:solidFill>
                <a:latin typeface="Times New Roman"/>
                <a:ea typeface="Times New Roman"/>
                <a:cs typeface="Times New Roman"/>
                <a:sym typeface="Times New Roman"/>
              </a:rPr>
              <a:t>       </a:t>
            </a:r>
            <a:r>
              <a:rPr lang="en-US" sz="1100" dirty="0">
                <a:solidFill>
                  <a:srgbClr val="000000"/>
                </a:solidFill>
              </a:rPr>
              <a:t>What </a:t>
            </a:r>
            <a:r>
              <a:rPr lang="en-US" sz="1100" b="1" dirty="0">
                <a:solidFill>
                  <a:srgbClr val="000000"/>
                </a:solidFill>
              </a:rPr>
              <a:t>challenges</a:t>
            </a:r>
            <a:r>
              <a:rPr lang="en-US" sz="1100" dirty="0">
                <a:solidFill>
                  <a:srgbClr val="000000"/>
                </a:solidFill>
              </a:rPr>
              <a:t> does Elsie face if she seeks to observe a quarantine? Please type your answers in the chat box.</a:t>
            </a:r>
            <a:endParaRPr sz="1100" dirty="0">
              <a:solidFill>
                <a:srgbClr val="000000"/>
              </a:solidFill>
            </a:endParaRPr>
          </a:p>
          <a:p>
            <a:pPr marL="0" lvl="0" indent="0" algn="l" rtl="0">
              <a:lnSpc>
                <a:spcPct val="115000"/>
              </a:lnSpc>
              <a:spcBef>
                <a:spcPts val="0"/>
              </a:spcBef>
              <a:spcAft>
                <a:spcPts val="0"/>
              </a:spcAft>
              <a:buNone/>
            </a:pPr>
            <a:r>
              <a:rPr lang="en-US" sz="1100" dirty="0">
                <a:solidFill>
                  <a:srgbClr val="000000"/>
                </a:solidFill>
              </a:rPr>
              <a:t>[Open chat and read some of the responses]</a:t>
            </a:r>
            <a:endParaRPr sz="1100" dirty="0">
              <a:solidFill>
                <a:srgbClr val="000000"/>
              </a:solidFill>
            </a:endParaRPr>
          </a:p>
          <a:p>
            <a:pPr marL="0" lvl="0" indent="0" algn="l" rtl="0">
              <a:lnSpc>
                <a:spcPct val="115000"/>
              </a:lnSpc>
              <a:spcBef>
                <a:spcPts val="0"/>
              </a:spcBef>
              <a:spcAft>
                <a:spcPts val="0"/>
              </a:spcAft>
              <a:buNone/>
            </a:pPr>
            <a:r>
              <a:rPr lang="en-US" sz="1100" dirty="0">
                <a:solidFill>
                  <a:srgbClr val="000000"/>
                </a:solidFill>
              </a:rPr>
              <a:t> </a:t>
            </a:r>
            <a:endParaRPr sz="1100" dirty="0">
              <a:solidFill>
                <a:srgbClr val="000000"/>
              </a:solidFill>
            </a:endParaRPr>
          </a:p>
          <a:p>
            <a:pPr marL="457200" lvl="0" indent="0" algn="l" rtl="0">
              <a:lnSpc>
                <a:spcPct val="115000"/>
              </a:lnSpc>
              <a:spcBef>
                <a:spcPts val="0"/>
              </a:spcBef>
              <a:spcAft>
                <a:spcPts val="0"/>
              </a:spcAft>
              <a:buNone/>
            </a:pPr>
            <a:r>
              <a:rPr lang="en-US" sz="1100" dirty="0">
                <a:solidFill>
                  <a:srgbClr val="000000"/>
                </a:solidFill>
              </a:rPr>
              <a:t>·</a:t>
            </a:r>
            <a:r>
              <a:rPr lang="en-US" sz="700" dirty="0">
                <a:solidFill>
                  <a:srgbClr val="000000"/>
                </a:solidFill>
                <a:latin typeface="Times New Roman"/>
                <a:ea typeface="Times New Roman"/>
                <a:cs typeface="Times New Roman"/>
                <a:sym typeface="Times New Roman"/>
              </a:rPr>
              <a:t>       </a:t>
            </a:r>
            <a:r>
              <a:rPr lang="en-US" sz="1100" dirty="0">
                <a:solidFill>
                  <a:srgbClr val="000000"/>
                </a:solidFill>
              </a:rPr>
              <a:t>What </a:t>
            </a:r>
            <a:r>
              <a:rPr lang="en-US" sz="1100" b="1" dirty="0">
                <a:solidFill>
                  <a:srgbClr val="000000"/>
                </a:solidFill>
              </a:rPr>
              <a:t>strengths and resources</a:t>
            </a:r>
            <a:r>
              <a:rPr lang="en-US" sz="1100" dirty="0">
                <a:solidFill>
                  <a:srgbClr val="000000"/>
                </a:solidFill>
              </a:rPr>
              <a:t> does Elsie have as she seeks to observe a quarantine? </a:t>
            </a:r>
            <a:endParaRPr sz="1100" dirty="0">
              <a:solidFill>
                <a:srgbClr val="000000"/>
              </a:solidFill>
            </a:endParaRPr>
          </a:p>
          <a:p>
            <a:pPr marL="0" lvl="0" indent="0" algn="l" rtl="0">
              <a:spcBef>
                <a:spcPts val="0"/>
              </a:spcBef>
              <a:spcAft>
                <a:spcPts val="0"/>
              </a:spcAft>
              <a:buSzPts val="1600"/>
              <a:buNone/>
            </a:pPr>
            <a:endParaRPr dirty="0"/>
          </a:p>
        </p:txBody>
      </p:sp>
      <p:sp>
        <p:nvSpPr>
          <p:cNvPr id="208" name="Google Shape;20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800"/>
              <a:buFont typeface="Garamond"/>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solidFill>
                  <a:schemeClr val="dk1"/>
                </a:solidFill>
              </a:rPr>
              <a:t>As a culture, health coaching is an approach to talking with people that is client-centered, strength-based, and collaborative.</a:t>
            </a:r>
            <a:endParaRPr sz="1100">
              <a:solidFill>
                <a:schemeClr val="dk1"/>
              </a:solidFill>
            </a:endParaRPr>
          </a:p>
          <a:p>
            <a:pPr marL="0" lvl="0" indent="0" algn="l" rtl="0">
              <a:lnSpc>
                <a:spcPct val="115000"/>
              </a:lnSpc>
              <a:spcBef>
                <a:spcPts val="800"/>
              </a:spcBef>
              <a:spcAft>
                <a:spcPts val="0"/>
              </a:spcAft>
              <a:buClr>
                <a:schemeClr val="dk1"/>
              </a:buClr>
              <a:buSzPts val="1100"/>
              <a:buFont typeface="Arial"/>
              <a:buNone/>
            </a:pPr>
            <a:r>
              <a:rPr lang="en-US" sz="1100">
                <a:solidFill>
                  <a:schemeClr val="dk1"/>
                </a:solidFill>
              </a:rPr>
              <a:t> </a:t>
            </a:r>
            <a:endParaRPr sz="1100">
              <a:solidFill>
                <a:schemeClr val="dk1"/>
              </a:solidFill>
            </a:endParaRPr>
          </a:p>
          <a:p>
            <a:pPr marL="0" lvl="0" indent="0" algn="l" rtl="0">
              <a:lnSpc>
                <a:spcPct val="115000"/>
              </a:lnSpc>
              <a:spcBef>
                <a:spcPts val="800"/>
              </a:spcBef>
              <a:spcAft>
                <a:spcPts val="0"/>
              </a:spcAft>
              <a:buClr>
                <a:schemeClr val="dk1"/>
              </a:buClr>
              <a:buSzPts val="1100"/>
              <a:buFont typeface="Arial"/>
              <a:buNone/>
            </a:pPr>
            <a:r>
              <a:rPr lang="en-US" sz="1100">
                <a:solidFill>
                  <a:schemeClr val="dk1"/>
                </a:solidFill>
              </a:rPr>
              <a:t>So what does that mean?</a:t>
            </a:r>
            <a:endParaRPr sz="1100">
              <a:solidFill>
                <a:schemeClr val="dk1"/>
              </a:solidFill>
            </a:endParaRPr>
          </a:p>
          <a:p>
            <a:pPr marL="0" lvl="0" indent="0" algn="l" rtl="0">
              <a:lnSpc>
                <a:spcPct val="115000"/>
              </a:lnSpc>
              <a:spcBef>
                <a:spcPts val="800"/>
              </a:spcBef>
              <a:spcAft>
                <a:spcPts val="0"/>
              </a:spcAft>
              <a:buClr>
                <a:schemeClr val="dk1"/>
              </a:buClr>
              <a:buSzPts val="1100"/>
              <a:buFont typeface="Arial"/>
              <a:buNone/>
            </a:pPr>
            <a:r>
              <a:rPr lang="en-US" sz="1100">
                <a:solidFill>
                  <a:schemeClr val="dk1"/>
                </a:solidFill>
              </a:rPr>
              <a:t> </a:t>
            </a:r>
            <a:endParaRPr sz="1100">
              <a:solidFill>
                <a:schemeClr val="dk1"/>
              </a:solidFill>
            </a:endParaRPr>
          </a:p>
          <a:p>
            <a:pPr marL="0" lvl="0" indent="0" algn="l" rtl="0">
              <a:lnSpc>
                <a:spcPct val="115000"/>
              </a:lnSpc>
              <a:spcBef>
                <a:spcPts val="800"/>
              </a:spcBef>
              <a:spcAft>
                <a:spcPts val="0"/>
              </a:spcAft>
              <a:buClr>
                <a:schemeClr val="dk1"/>
              </a:buClr>
              <a:buSzPts val="1100"/>
              <a:buFont typeface="Arial"/>
              <a:buNone/>
            </a:pPr>
            <a:r>
              <a:rPr lang="en-US" sz="1100">
                <a:solidFill>
                  <a:schemeClr val="dk1"/>
                </a:solidFill>
              </a:rPr>
              <a:t>By </a:t>
            </a:r>
            <a:r>
              <a:rPr lang="en-US" sz="1100" b="1">
                <a:solidFill>
                  <a:schemeClr val="dk1"/>
                </a:solidFill>
              </a:rPr>
              <a:t>client or case-centered</a:t>
            </a:r>
            <a:r>
              <a:rPr lang="en-US" sz="1100">
                <a:solidFill>
                  <a:schemeClr val="dk1"/>
                </a:solidFill>
              </a:rPr>
              <a:t>, we mean meeting people where they are, in the complex context of their lives and prioritizing their values and concerns. In Elsie’s case, she is the central support of a wide social network. Her daughter, grandchildren, neighbors, and dog depend on her.</a:t>
            </a:r>
            <a:endParaRPr sz="1100">
              <a:solidFill>
                <a:schemeClr val="dk1"/>
              </a:solidFill>
            </a:endParaRPr>
          </a:p>
          <a:p>
            <a:pPr marL="0" lvl="0" indent="0" algn="l" rtl="0">
              <a:lnSpc>
                <a:spcPct val="115000"/>
              </a:lnSpc>
              <a:spcBef>
                <a:spcPts val="800"/>
              </a:spcBef>
              <a:spcAft>
                <a:spcPts val="0"/>
              </a:spcAft>
              <a:buClr>
                <a:schemeClr val="dk1"/>
              </a:buClr>
              <a:buSzPts val="1100"/>
              <a:buFont typeface="Arial"/>
              <a:buNone/>
            </a:pPr>
            <a:r>
              <a:rPr lang="en-US" sz="1100">
                <a:solidFill>
                  <a:schemeClr val="dk1"/>
                </a:solidFill>
              </a:rPr>
              <a:t>By </a:t>
            </a:r>
            <a:r>
              <a:rPr lang="en-US" sz="1100" b="1">
                <a:solidFill>
                  <a:schemeClr val="dk1"/>
                </a:solidFill>
              </a:rPr>
              <a:t>strength-based</a:t>
            </a:r>
            <a:r>
              <a:rPr lang="en-US" sz="1100">
                <a:solidFill>
                  <a:schemeClr val="dk1"/>
                </a:solidFill>
              </a:rPr>
              <a:t>, we mean that health coaching seeks to understand what people already know and what they are motivated to do, and to build on that knowledge and motivation. Elsie’s expansive social network may also be a strength as she seeks support for the period of quarantine.</a:t>
            </a:r>
            <a:endParaRPr sz="1100">
              <a:solidFill>
                <a:schemeClr val="dk1"/>
              </a:solidFill>
            </a:endParaRPr>
          </a:p>
          <a:p>
            <a:pPr marL="0" lvl="0" indent="0" algn="l" rtl="0">
              <a:lnSpc>
                <a:spcPct val="115000"/>
              </a:lnSpc>
              <a:spcBef>
                <a:spcPts val="800"/>
              </a:spcBef>
              <a:spcAft>
                <a:spcPts val="0"/>
              </a:spcAft>
              <a:buClr>
                <a:schemeClr val="dk1"/>
              </a:buClr>
              <a:buSzPts val="1100"/>
              <a:buFont typeface="Arial"/>
              <a:buNone/>
            </a:pPr>
            <a:r>
              <a:rPr lang="en-US" sz="1100">
                <a:solidFill>
                  <a:schemeClr val="dk1"/>
                </a:solidFill>
              </a:rPr>
              <a:t>Being </a:t>
            </a:r>
            <a:r>
              <a:rPr lang="en-US" sz="1100" b="1">
                <a:solidFill>
                  <a:schemeClr val="dk1"/>
                </a:solidFill>
              </a:rPr>
              <a:t>collaborative</a:t>
            </a:r>
            <a:r>
              <a:rPr lang="en-US" sz="1100">
                <a:solidFill>
                  <a:schemeClr val="dk1"/>
                </a:solidFill>
              </a:rPr>
              <a:t> means engaging people as the experts in their own lives to figure out how to carry out complex behavior change. In your conversation with Elsie, you will bring knowledge about COVID-19 and quarantine, and Elsie will be the expert in her life. Only by engaging her as an expert will you reach a plan that can fit into her life.</a:t>
            </a:r>
            <a:endParaRPr sz="1100">
              <a:solidFill>
                <a:schemeClr val="dk1"/>
              </a:solidFill>
            </a:endParaRPr>
          </a:p>
          <a:p>
            <a:pPr marL="0" lvl="0" indent="0" algn="l" rtl="0">
              <a:spcBef>
                <a:spcPts val="800"/>
              </a:spcBef>
              <a:spcAft>
                <a:spcPts val="0"/>
              </a:spcAft>
              <a:buSzPts val="1600"/>
              <a:buNone/>
            </a:pPr>
            <a:endParaRPr/>
          </a:p>
        </p:txBody>
      </p:sp>
      <p:sp>
        <p:nvSpPr>
          <p:cNvPr id="215" name="Google Shape;21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800"/>
              <a:buFont typeface="Garamond"/>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As a skillset, we define health coaching as a set of tools to support people in gaining the knowledge, skills, and confidence to be active participants in caring for their health.</a:t>
            </a:r>
            <a:endParaRPr/>
          </a:p>
          <a:p>
            <a:pPr marL="0" lvl="0" indent="0" algn="l" rtl="0">
              <a:lnSpc>
                <a:spcPct val="115000"/>
              </a:lnSpc>
              <a:spcBef>
                <a:spcPts val="800"/>
              </a:spcBef>
              <a:spcAft>
                <a:spcPts val="0"/>
              </a:spcAft>
              <a:buClr>
                <a:schemeClr val="dk1"/>
              </a:buClr>
              <a:buSzPts val="1100"/>
              <a:buFont typeface="Arial"/>
              <a:buNone/>
            </a:pPr>
            <a:r>
              <a:rPr lang="en-US"/>
              <a:t> </a:t>
            </a:r>
            <a:endParaRPr/>
          </a:p>
          <a:p>
            <a:pPr marL="0" lvl="0" indent="0" algn="l" rtl="0">
              <a:spcBef>
                <a:spcPts val="800"/>
              </a:spcBef>
              <a:spcAft>
                <a:spcPts val="0"/>
              </a:spcAft>
              <a:buSzPts val="1600"/>
              <a:buNone/>
            </a:pPr>
            <a:r>
              <a:rPr lang="en-US"/>
              <a:t>We’re going to be sharing some of those tools in the videos that you will watch in a few minutes</a:t>
            </a:r>
            <a:endParaRPr/>
          </a:p>
        </p:txBody>
      </p:sp>
      <p:sp>
        <p:nvSpPr>
          <p:cNvPr id="222" name="Google Shape;22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800"/>
              <a:buFont typeface="Garamond"/>
              <a:buNone/>
            </a:pPr>
            <a:fld id="{00000000-1234-1234-1234-123412341234}" type="slidenum">
              <a:rPr lang="en-US"/>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a:t>Health Coaching has been researched extensively in chronic disease management and addiction.</a:t>
            </a:r>
            <a:endParaRPr/>
          </a:p>
          <a:p>
            <a:pPr marL="0" lvl="0" indent="0" algn="l" rtl="0">
              <a:lnSpc>
                <a:spcPct val="115000"/>
              </a:lnSpc>
              <a:spcBef>
                <a:spcPts val="0"/>
              </a:spcBef>
              <a:spcAft>
                <a:spcPts val="0"/>
              </a:spcAft>
              <a:buNone/>
            </a:pPr>
            <a:r>
              <a:rPr lang="en-US"/>
              <a:t> </a:t>
            </a:r>
            <a:endParaRPr/>
          </a:p>
          <a:p>
            <a:pPr marL="0" lvl="0" indent="0" algn="l" rtl="0">
              <a:lnSpc>
                <a:spcPct val="115000"/>
              </a:lnSpc>
              <a:spcBef>
                <a:spcPts val="0"/>
              </a:spcBef>
              <a:spcAft>
                <a:spcPts val="0"/>
              </a:spcAft>
              <a:buNone/>
            </a:pPr>
            <a:r>
              <a:rPr lang="en-US"/>
              <a:t>So what does it have to do with contact tracing or case investigation for infectious disease?</a:t>
            </a:r>
            <a:endParaRPr/>
          </a:p>
          <a:p>
            <a:pPr marL="0" lvl="0" indent="0" algn="l" rtl="0">
              <a:lnSpc>
                <a:spcPct val="115000"/>
              </a:lnSpc>
              <a:spcBef>
                <a:spcPts val="0"/>
              </a:spcBef>
              <a:spcAft>
                <a:spcPts val="0"/>
              </a:spcAft>
              <a:buNone/>
            </a:pPr>
            <a:r>
              <a:rPr lang="en-US"/>
              <a:t> </a:t>
            </a:r>
            <a:endParaRPr/>
          </a:p>
          <a:p>
            <a:pPr marL="0" lvl="0" indent="0" algn="l" rtl="0">
              <a:lnSpc>
                <a:spcPct val="115000"/>
              </a:lnSpc>
              <a:spcBef>
                <a:spcPts val="0"/>
              </a:spcBef>
              <a:spcAft>
                <a:spcPts val="0"/>
              </a:spcAft>
              <a:buNone/>
            </a:pPr>
            <a:r>
              <a:rPr lang="en-US"/>
              <a:t>Evidence shows that health coaching tools are effective in supporting people in making difficult changes to their daily lives. Much like improving diabetes control or quitting smoking, adhering to a quarantine involves behavior change and is not easy. It may require changing our social relationships and our physical space. There are practical barriers, such as whether people have food and other supplies or how they will communicate with workplaces about not coming in.</a:t>
            </a:r>
            <a:endParaRPr/>
          </a:p>
          <a:p>
            <a:pPr marL="0" lvl="0" indent="0" algn="l" rtl="0">
              <a:lnSpc>
                <a:spcPct val="115000"/>
              </a:lnSpc>
              <a:spcBef>
                <a:spcPts val="0"/>
              </a:spcBef>
              <a:spcAft>
                <a:spcPts val="0"/>
              </a:spcAft>
              <a:buNone/>
            </a:pPr>
            <a:r>
              <a:rPr lang="en-US"/>
              <a:t> </a:t>
            </a:r>
            <a:endParaRPr/>
          </a:p>
          <a:p>
            <a:pPr marL="0" lvl="0" indent="0" algn="l" rtl="0">
              <a:lnSpc>
                <a:spcPct val="115000"/>
              </a:lnSpc>
              <a:spcBef>
                <a:spcPts val="0"/>
              </a:spcBef>
              <a:spcAft>
                <a:spcPts val="0"/>
              </a:spcAft>
              <a:buNone/>
            </a:pPr>
            <a:r>
              <a:rPr lang="en-US"/>
              <a:t>In order to be successful, people need an understanding of why the importance outweighs the inconvenience. That means building their knowledge. They need to be able to identify and break down the barriers they are facing and to navigate available resources. As a contact tracer or case investigator, that means helping them think of viable solutions that work in their own lives.</a:t>
            </a:r>
            <a:endParaRPr/>
          </a:p>
          <a:p>
            <a:pPr marL="0" lvl="0" indent="0" algn="l" rtl="0">
              <a:lnSpc>
                <a:spcPct val="115000"/>
              </a:lnSpc>
              <a:spcBef>
                <a:spcPts val="0"/>
              </a:spcBef>
              <a:spcAft>
                <a:spcPts val="0"/>
              </a:spcAft>
              <a:buNone/>
            </a:pPr>
            <a:r>
              <a:rPr lang="en-US"/>
              <a:t> </a:t>
            </a:r>
            <a:endParaRPr/>
          </a:p>
          <a:p>
            <a:pPr marL="0" lvl="0" indent="0" algn="l" rtl="0">
              <a:lnSpc>
                <a:spcPct val="115000"/>
              </a:lnSpc>
              <a:spcBef>
                <a:spcPts val="0"/>
              </a:spcBef>
              <a:spcAft>
                <a:spcPts val="0"/>
              </a:spcAft>
              <a:buNone/>
            </a:pPr>
            <a:r>
              <a:rPr lang="en-US"/>
              <a:t>Health coaching offers tools to help address these core needs.</a:t>
            </a:r>
            <a:endParaRPr/>
          </a:p>
          <a:p>
            <a:pPr marL="0" lvl="0" indent="0" algn="l" rtl="0">
              <a:lnSpc>
                <a:spcPct val="115000"/>
              </a:lnSpc>
              <a:spcBef>
                <a:spcPts val="0"/>
              </a:spcBef>
              <a:spcAft>
                <a:spcPts val="0"/>
              </a:spcAft>
              <a:buNone/>
            </a:pPr>
            <a:r>
              <a:rPr lang="en-US"/>
              <a:t> </a:t>
            </a:r>
            <a:endParaRPr/>
          </a:p>
          <a:p>
            <a:pPr marL="0" lvl="0" indent="0" algn="l" rtl="0">
              <a:spcBef>
                <a:spcPts val="0"/>
              </a:spcBef>
              <a:spcAft>
                <a:spcPts val="0"/>
              </a:spcAft>
              <a:buSzPts val="1600"/>
              <a:buNone/>
            </a:pPr>
            <a:endParaRPr/>
          </a:p>
        </p:txBody>
      </p:sp>
      <p:sp>
        <p:nvSpPr>
          <p:cNvPr id="230" name="Google Shape;23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800"/>
              <a:buFont typeface="Garamond"/>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 Blue">
  <p:cSld name="Cover – Blue">
    <p:bg>
      <p:bgPr>
        <a:solidFill>
          <a:srgbClr val="178CCB"/>
        </a:solidFill>
        <a:effectLst/>
      </p:bgPr>
    </p:bg>
    <p:spTree>
      <p:nvGrpSpPr>
        <p:cNvPr id="1" name="Shape 16"/>
        <p:cNvGrpSpPr/>
        <p:nvPr/>
      </p:nvGrpSpPr>
      <p:grpSpPr>
        <a:xfrm>
          <a:off x="0" y="0"/>
          <a:ext cx="0" cy="0"/>
          <a:chOff x="0" y="0"/>
          <a:chExt cx="0" cy="0"/>
        </a:xfrm>
      </p:grpSpPr>
      <p:pic>
        <p:nvPicPr>
          <p:cNvPr id="17" name="Google Shape;17;p35"/>
          <p:cNvPicPr preferRelativeResize="0"/>
          <p:nvPr/>
        </p:nvPicPr>
        <p:blipFill rotWithShape="1">
          <a:blip r:embed="rId2">
            <a:alphaModFix/>
          </a:blip>
          <a:srcRect/>
          <a:stretch/>
        </p:blipFill>
        <p:spPr>
          <a:xfrm>
            <a:off x="495300" y="462602"/>
            <a:ext cx="3263586" cy="2619272"/>
          </a:xfrm>
          <a:prstGeom prst="rect">
            <a:avLst/>
          </a:prstGeom>
          <a:noFill/>
          <a:ln>
            <a:noFill/>
          </a:ln>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Blank">
  <p:cSld name="3_Blank">
    <p:bg>
      <p:bgPr>
        <a:solidFill>
          <a:schemeClr val="lt1">
            <a:alpha val="37647"/>
          </a:schemeClr>
        </a:solidFill>
        <a:effectLst/>
      </p:bgPr>
    </p:bg>
    <p:spTree>
      <p:nvGrpSpPr>
        <p:cNvPr id="1" name="Shape 64"/>
        <p:cNvGrpSpPr/>
        <p:nvPr/>
      </p:nvGrpSpPr>
      <p:grpSpPr>
        <a:xfrm>
          <a:off x="0" y="0"/>
          <a:ext cx="0" cy="0"/>
          <a:chOff x="0" y="0"/>
          <a:chExt cx="0" cy="0"/>
        </a:xfrm>
      </p:grpSpPr>
      <p:sp>
        <p:nvSpPr>
          <p:cNvPr id="65" name="Google Shape;65;p44"/>
          <p:cNvSpPr txBox="1">
            <a:spLocks noGrp="1"/>
          </p:cNvSpPr>
          <p:nvPr>
            <p:ph type="ftr" idx="11"/>
          </p:nvPr>
        </p:nvSpPr>
        <p:spPr>
          <a:xfrm>
            <a:off x="730867" y="6470129"/>
            <a:ext cx="5747876" cy="13798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4"/>
          <p:cNvSpPr txBox="1">
            <a:spLocks noGrp="1"/>
          </p:cNvSpPr>
          <p:nvPr>
            <p:ph type="sldNum" idx="12"/>
          </p:nvPr>
        </p:nvSpPr>
        <p:spPr>
          <a:xfrm>
            <a:off x="362808" y="6453505"/>
            <a:ext cx="328081" cy="155233"/>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67" name="Google Shape;67;p44"/>
          <p:cNvSpPr/>
          <p:nvPr/>
        </p:nvSpPr>
        <p:spPr>
          <a:xfrm>
            <a:off x="6636142" y="827040"/>
            <a:ext cx="5191425" cy="4983355"/>
          </a:xfrm>
          <a:prstGeom prst="rect">
            <a:avLst/>
          </a:prstGeom>
          <a:solidFill>
            <a:srgbClr val="052049"/>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600" b="1">
              <a:solidFill>
                <a:schemeClr val="lt1"/>
              </a:solidFill>
              <a:latin typeface="Garamond"/>
              <a:ea typeface="Garamond"/>
              <a:cs typeface="Garamond"/>
              <a:sym typeface="Garamond"/>
            </a:endParaRPr>
          </a:p>
        </p:txBody>
      </p:sp>
      <p:sp>
        <p:nvSpPr>
          <p:cNvPr id="68" name="Google Shape;68;p44"/>
          <p:cNvSpPr/>
          <p:nvPr/>
        </p:nvSpPr>
        <p:spPr>
          <a:xfrm>
            <a:off x="7203554" y="7574980"/>
            <a:ext cx="4624013" cy="17081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2000"/>
              <a:buFont typeface="Arial"/>
              <a:buNone/>
            </a:pPr>
            <a:r>
              <a:rPr lang="en-US" sz="2000">
                <a:solidFill>
                  <a:schemeClr val="lt1"/>
                </a:solidFill>
                <a:latin typeface="Arial"/>
                <a:ea typeface="Arial"/>
                <a:cs typeface="Arial"/>
                <a:sym typeface="Arial"/>
              </a:rPr>
              <a:t>Actions such as quarantine: </a:t>
            </a:r>
            <a:endParaRPr/>
          </a:p>
          <a:p>
            <a:pPr marL="457200" marR="0" lvl="0" indent="-457200" algn="l" rtl="0">
              <a:spcBef>
                <a:spcPts val="600"/>
              </a:spcBef>
              <a:spcAft>
                <a:spcPts val="0"/>
              </a:spcAft>
              <a:buClr>
                <a:schemeClr val="lt1"/>
              </a:buClr>
              <a:buSzPts val="2000"/>
              <a:buFont typeface="Arial"/>
              <a:buChar char="•"/>
            </a:pPr>
            <a:r>
              <a:rPr lang="en-US" sz="2000">
                <a:solidFill>
                  <a:schemeClr val="lt1"/>
                </a:solidFill>
                <a:latin typeface="Arial"/>
                <a:ea typeface="Arial"/>
                <a:cs typeface="Arial"/>
                <a:sym typeface="Arial"/>
              </a:rPr>
              <a:t>Require significant behavior changes </a:t>
            </a:r>
            <a:endParaRPr/>
          </a:p>
          <a:p>
            <a:pPr marL="457200" marR="0" lvl="0" indent="-457200" algn="l" rtl="0">
              <a:spcBef>
                <a:spcPts val="0"/>
              </a:spcBef>
              <a:spcAft>
                <a:spcPts val="0"/>
              </a:spcAft>
              <a:buClr>
                <a:schemeClr val="lt1"/>
              </a:buClr>
              <a:buSzPts val="2000"/>
              <a:buFont typeface="Arial"/>
              <a:buChar char="•"/>
            </a:pPr>
            <a:r>
              <a:rPr lang="en-US" sz="2000">
                <a:solidFill>
                  <a:schemeClr val="lt1"/>
                </a:solidFill>
                <a:latin typeface="Arial"/>
                <a:ea typeface="Arial"/>
                <a:cs typeface="Arial"/>
                <a:sym typeface="Arial"/>
              </a:rPr>
              <a:t>Are disruptive to people’s lives</a:t>
            </a:r>
            <a:endParaRPr/>
          </a:p>
          <a:p>
            <a:pPr marL="457200" marR="0" lvl="0" indent="-457200" algn="l" rtl="0">
              <a:spcBef>
                <a:spcPts val="0"/>
              </a:spcBef>
              <a:spcAft>
                <a:spcPts val="0"/>
              </a:spcAft>
              <a:buClr>
                <a:schemeClr val="lt1"/>
              </a:buClr>
              <a:buSzPts val="2000"/>
              <a:buFont typeface="Arial"/>
              <a:buChar char="•"/>
            </a:pPr>
            <a:r>
              <a:rPr lang="en-US" sz="2000">
                <a:solidFill>
                  <a:schemeClr val="lt1"/>
                </a:solidFill>
                <a:latin typeface="Arial"/>
                <a:ea typeface="Arial"/>
                <a:cs typeface="Arial"/>
                <a:sym typeface="Arial"/>
              </a:rPr>
              <a:t>Rely on understanding and buy-in</a:t>
            </a:r>
            <a:endParaRPr/>
          </a:p>
        </p:txBody>
      </p:sp>
      <p:sp>
        <p:nvSpPr>
          <p:cNvPr id="69" name="Google Shape;69;p44"/>
          <p:cNvSpPr txBox="1">
            <a:spLocks noGrp="1"/>
          </p:cNvSpPr>
          <p:nvPr>
            <p:ph type="body" idx="1"/>
          </p:nvPr>
        </p:nvSpPr>
        <p:spPr>
          <a:xfrm>
            <a:off x="6883400" y="1617663"/>
            <a:ext cx="4666175" cy="126682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1920"/>
              <a:buFont typeface="Arial"/>
              <a:buNone/>
              <a:defRPr sz="2400" b="1">
                <a:solidFill>
                  <a:schemeClr val="lt1"/>
                </a:solidFill>
              </a:defRPr>
            </a:lvl1pPr>
            <a:lvl2pPr marL="914400" lvl="1" indent="-228600" algn="l">
              <a:lnSpc>
                <a:spcPct val="100000"/>
              </a:lnSpc>
              <a:spcBef>
                <a:spcPts val="1333"/>
              </a:spcBef>
              <a:spcAft>
                <a:spcPts val="0"/>
              </a:spcAft>
              <a:buSzPts val="2667"/>
              <a:buNone/>
              <a:defRPr/>
            </a:lvl2pPr>
            <a:lvl3pPr marL="1371600" lvl="2" indent="-320039" algn="l">
              <a:lnSpc>
                <a:spcPct val="100000"/>
              </a:lnSpc>
              <a:spcBef>
                <a:spcPts val="1333"/>
              </a:spcBef>
              <a:spcAft>
                <a:spcPts val="0"/>
              </a:spcAft>
              <a:buSzPts val="1440"/>
              <a:buChar char="▪"/>
              <a:defRPr/>
            </a:lvl3pPr>
            <a:lvl4pPr marL="1828800" lvl="3" indent="-342900" algn="l">
              <a:lnSpc>
                <a:spcPct val="100000"/>
              </a:lnSpc>
              <a:spcBef>
                <a:spcPts val="1333"/>
              </a:spcBef>
              <a:spcAft>
                <a:spcPts val="0"/>
              </a:spcAft>
              <a:buSzPts val="1800"/>
              <a:buChar char="-"/>
              <a:defRPr/>
            </a:lvl4pPr>
            <a:lvl5pPr marL="2286000" lvl="4" indent="-320039" algn="l">
              <a:lnSpc>
                <a:spcPct val="100000"/>
              </a:lnSpc>
              <a:spcBef>
                <a:spcPts val="1333"/>
              </a:spcBef>
              <a:spcAft>
                <a:spcPts val="0"/>
              </a:spcAft>
              <a:buSzPts val="144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0" name="Google Shape;70;p44"/>
          <p:cNvSpPr txBox="1">
            <a:spLocks noGrp="1"/>
          </p:cNvSpPr>
          <p:nvPr>
            <p:ph type="body" idx="2"/>
          </p:nvPr>
        </p:nvSpPr>
        <p:spPr>
          <a:xfrm>
            <a:off x="6883400" y="3122613"/>
            <a:ext cx="4666175" cy="1970087"/>
          </a:xfrm>
          <a:prstGeom prst="rect">
            <a:avLst/>
          </a:prstGeom>
          <a:noFill/>
          <a:ln>
            <a:noFill/>
          </a:ln>
        </p:spPr>
        <p:txBody>
          <a:bodyPr spcFirstLastPara="1" wrap="square" lIns="91425" tIns="45700" rIns="91425" bIns="45700" anchor="t" anchorCtr="0">
            <a:noAutofit/>
          </a:bodyPr>
          <a:lstStyle>
            <a:lvl1pPr marL="457200" lvl="0" indent="-330200" algn="l">
              <a:lnSpc>
                <a:spcPct val="100000"/>
              </a:lnSpc>
              <a:spcBef>
                <a:spcPts val="0"/>
              </a:spcBef>
              <a:spcAft>
                <a:spcPts val="0"/>
              </a:spcAft>
              <a:buClr>
                <a:schemeClr val="lt1"/>
              </a:buClr>
              <a:buSzPts val="1600"/>
              <a:buChar char="▪"/>
              <a:defRPr sz="2000">
                <a:solidFill>
                  <a:schemeClr val="lt1"/>
                </a:solidFill>
              </a:defRPr>
            </a:lvl1pPr>
            <a:lvl2pPr marL="914400" lvl="1" indent="-342900" algn="l">
              <a:lnSpc>
                <a:spcPct val="100000"/>
              </a:lnSpc>
              <a:spcBef>
                <a:spcPts val="300"/>
              </a:spcBef>
              <a:spcAft>
                <a:spcPts val="0"/>
              </a:spcAft>
              <a:buSzPts val="1800"/>
              <a:buChar char="-"/>
              <a:defRPr/>
            </a:lvl2pPr>
            <a:lvl3pPr marL="1371600" lvl="2" indent="-320039" algn="l">
              <a:lnSpc>
                <a:spcPct val="100000"/>
              </a:lnSpc>
              <a:spcBef>
                <a:spcPts val="1333"/>
              </a:spcBef>
              <a:spcAft>
                <a:spcPts val="0"/>
              </a:spcAft>
              <a:buSzPts val="1440"/>
              <a:buChar char="▪"/>
              <a:defRPr/>
            </a:lvl3pPr>
            <a:lvl4pPr marL="1828800" lvl="3" indent="-342900" algn="l">
              <a:lnSpc>
                <a:spcPct val="100000"/>
              </a:lnSpc>
              <a:spcBef>
                <a:spcPts val="1333"/>
              </a:spcBef>
              <a:spcAft>
                <a:spcPts val="0"/>
              </a:spcAft>
              <a:buSzPts val="1800"/>
              <a:buChar char="-"/>
              <a:defRPr/>
            </a:lvl4pPr>
            <a:lvl5pPr marL="2286000" lvl="4" indent="-320039" algn="l">
              <a:lnSpc>
                <a:spcPct val="100000"/>
              </a:lnSpc>
              <a:spcBef>
                <a:spcPts val="1333"/>
              </a:spcBef>
              <a:spcAft>
                <a:spcPts val="0"/>
              </a:spcAft>
              <a:buSzPts val="144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44"/>
          <p:cNvSpPr>
            <a:spLocks noGrp="1"/>
          </p:cNvSpPr>
          <p:nvPr>
            <p:ph type="pic" idx="3"/>
          </p:nvPr>
        </p:nvSpPr>
        <p:spPr>
          <a:xfrm>
            <a:off x="363538" y="826894"/>
            <a:ext cx="5854700" cy="498335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accent1"/>
              </a:buClr>
              <a:buSzPts val="2346"/>
              <a:buFont typeface="Noto Sans Symbols"/>
              <a:buChar char="▪"/>
              <a:defRPr sz="2933" b="0" i="0" u="none" strike="noStrike" cap="none">
                <a:solidFill>
                  <a:schemeClr val="dk1"/>
                </a:solidFill>
                <a:latin typeface="Arial"/>
                <a:ea typeface="Arial"/>
                <a:cs typeface="Arial"/>
                <a:sym typeface="Arial"/>
              </a:defRPr>
            </a:lvl1pPr>
            <a:lvl2pPr marR="0" lvl="1" algn="l" rtl="0">
              <a:lnSpc>
                <a:spcPct val="100000"/>
              </a:lnSpc>
              <a:spcBef>
                <a:spcPts val="1333"/>
              </a:spcBef>
              <a:spcAft>
                <a:spcPts val="0"/>
              </a:spcAft>
              <a:buClr>
                <a:srgbClr val="5B6A70"/>
              </a:buClr>
              <a:buSzPts val="2667"/>
              <a:buFont typeface="Arial"/>
              <a:buChar char="-"/>
              <a:defRPr sz="2667" b="0" i="0" u="none" strike="noStrike" cap="none">
                <a:solidFill>
                  <a:schemeClr val="dk1"/>
                </a:solidFill>
                <a:latin typeface="Arial"/>
                <a:ea typeface="Arial"/>
                <a:cs typeface="Arial"/>
                <a:sym typeface="Arial"/>
              </a:defRPr>
            </a:lvl2pPr>
            <a:lvl3pPr marR="0" lvl="2" algn="l" rtl="0">
              <a:lnSpc>
                <a:spcPct val="100000"/>
              </a:lnSpc>
              <a:spcBef>
                <a:spcPts val="1333"/>
              </a:spcBef>
              <a:spcAft>
                <a:spcPts val="0"/>
              </a:spcAft>
              <a:buClr>
                <a:schemeClr val="accent1"/>
              </a:buClr>
              <a:buSzPts val="1920"/>
              <a:buFont typeface="Noto Sans Symbols"/>
              <a:buChar char="▪"/>
              <a:defRPr sz="2400" b="0" i="0" u="none" strike="noStrike" cap="none">
                <a:solidFill>
                  <a:schemeClr val="dk1"/>
                </a:solidFill>
                <a:latin typeface="Arial"/>
                <a:ea typeface="Arial"/>
                <a:cs typeface="Arial"/>
                <a:sym typeface="Arial"/>
              </a:defRPr>
            </a:lvl3pPr>
            <a:lvl4pPr marR="0" lvl="3" algn="l" rtl="0">
              <a:lnSpc>
                <a:spcPct val="100000"/>
              </a:lnSpc>
              <a:spcBef>
                <a:spcPts val="1333"/>
              </a:spcBef>
              <a:spcAft>
                <a:spcPts val="0"/>
              </a:spcAft>
              <a:buClr>
                <a:srgbClr val="5B6A70"/>
              </a:buClr>
              <a:buSzPts val="2133"/>
              <a:buFont typeface="Arial"/>
              <a:buChar char="-"/>
              <a:defRPr sz="2133" b="0" i="0" u="none" strike="noStrike" cap="none">
                <a:solidFill>
                  <a:schemeClr val="dk1"/>
                </a:solidFill>
                <a:latin typeface="Arial"/>
                <a:ea typeface="Arial"/>
                <a:cs typeface="Arial"/>
                <a:sym typeface="Arial"/>
              </a:defRPr>
            </a:lvl4pPr>
            <a:lvl5pPr marR="0" lvl="4" algn="l" rtl="0">
              <a:lnSpc>
                <a:spcPct val="100000"/>
              </a:lnSpc>
              <a:spcBef>
                <a:spcPts val="1333"/>
              </a:spcBef>
              <a:spcAft>
                <a:spcPts val="0"/>
              </a:spcAft>
              <a:buClr>
                <a:schemeClr val="accent1"/>
              </a:buClr>
              <a:buSzPts val="1494"/>
              <a:buFont typeface="Noto Sans Symbols"/>
              <a:buChar char="▪"/>
              <a:defRPr sz="1867" b="0" i="0" u="none" strike="noStrike" cap="none">
                <a:solidFill>
                  <a:schemeClr val="dk1"/>
                </a:solidFill>
                <a:latin typeface="Arial"/>
                <a:ea typeface="Arial"/>
                <a:cs typeface="Arial"/>
                <a:sym typeface="Arial"/>
              </a:defRPr>
            </a:lvl5pPr>
            <a:lvl6pPr marR="0" lvl="5" algn="l" rtl="0">
              <a:spcBef>
                <a:spcPts val="13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Divider Slide – Teal">
  <p:cSld name="1_Divider Slide – Teal">
    <p:bg>
      <p:bgPr>
        <a:solidFill>
          <a:srgbClr val="052049"/>
        </a:solidFill>
        <a:effectLst/>
      </p:bgPr>
    </p:bg>
    <p:spTree>
      <p:nvGrpSpPr>
        <p:cNvPr id="1" name="Shape 72"/>
        <p:cNvGrpSpPr/>
        <p:nvPr/>
      </p:nvGrpSpPr>
      <p:grpSpPr>
        <a:xfrm>
          <a:off x="0" y="0"/>
          <a:ext cx="0" cy="0"/>
          <a:chOff x="0" y="0"/>
          <a:chExt cx="0" cy="0"/>
        </a:xfrm>
      </p:grpSpPr>
      <p:pic>
        <p:nvPicPr>
          <p:cNvPr id="73" name="Google Shape;73;p45"/>
          <p:cNvPicPr preferRelativeResize="0"/>
          <p:nvPr/>
        </p:nvPicPr>
        <p:blipFill rotWithShape="1">
          <a:blip r:embed="rId2">
            <a:alphaModFix/>
          </a:blip>
          <a:srcRect/>
          <a:stretch/>
        </p:blipFill>
        <p:spPr>
          <a:xfrm>
            <a:off x="5310479" y="2916101"/>
            <a:ext cx="1571041" cy="1025798"/>
          </a:xfrm>
          <a:prstGeom prst="rect">
            <a:avLst/>
          </a:prstGeom>
          <a:noFill/>
          <a:ln>
            <a:noFill/>
          </a:ln>
        </p:spPr>
      </p:pic>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Cover – Blue">
  <p:cSld name="Cover – Blue">
    <p:bg>
      <p:bgPr>
        <a:solidFill>
          <a:srgbClr val="178CCB"/>
        </a:solidFill>
        <a:effectLst/>
      </p:bgPr>
    </p:bg>
    <p:spTree>
      <p:nvGrpSpPr>
        <p:cNvPr id="1" name="Shape 74"/>
        <p:cNvGrpSpPr/>
        <p:nvPr/>
      </p:nvGrpSpPr>
      <p:grpSpPr>
        <a:xfrm>
          <a:off x="0" y="0"/>
          <a:ext cx="0" cy="0"/>
          <a:chOff x="0" y="0"/>
          <a:chExt cx="0" cy="0"/>
        </a:xfrm>
      </p:grpSpPr>
      <p:pic>
        <p:nvPicPr>
          <p:cNvPr id="75" name="Google Shape;75;p34"/>
          <p:cNvPicPr preferRelativeResize="0"/>
          <p:nvPr/>
        </p:nvPicPr>
        <p:blipFill rotWithShape="1">
          <a:blip r:embed="rId2">
            <a:alphaModFix/>
          </a:blip>
          <a:srcRect/>
          <a:stretch/>
        </p:blipFill>
        <p:spPr>
          <a:xfrm>
            <a:off x="495300" y="462602"/>
            <a:ext cx="3263586" cy="2619272"/>
          </a:xfrm>
          <a:prstGeom prst="rect">
            <a:avLst/>
          </a:prstGeom>
          <a:noFill/>
          <a:ln>
            <a:noFill/>
          </a:ln>
        </p:spPr>
      </p:pic>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Divider Slide – Navy">
  <p:cSld name="1_Divider Slide – Navy">
    <p:spTree>
      <p:nvGrpSpPr>
        <p:cNvPr id="1" name="Shape 76"/>
        <p:cNvGrpSpPr/>
        <p:nvPr/>
      </p:nvGrpSpPr>
      <p:grpSpPr>
        <a:xfrm>
          <a:off x="0" y="0"/>
          <a:ext cx="0" cy="0"/>
          <a:chOff x="0" y="0"/>
          <a:chExt cx="0" cy="0"/>
        </a:xfrm>
      </p:grpSpPr>
      <p:sp>
        <p:nvSpPr>
          <p:cNvPr id="77" name="Google Shape;77;p46"/>
          <p:cNvSpPr txBox="1">
            <a:spLocks noGrp="1"/>
          </p:cNvSpPr>
          <p:nvPr>
            <p:ph type="ftr" idx="11"/>
          </p:nvPr>
        </p:nvSpPr>
        <p:spPr>
          <a:xfrm>
            <a:off x="730867" y="6470129"/>
            <a:ext cx="5747876" cy="13798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46"/>
          <p:cNvSpPr txBox="1">
            <a:spLocks noGrp="1"/>
          </p:cNvSpPr>
          <p:nvPr>
            <p:ph type="sldNum" idx="12"/>
          </p:nvPr>
        </p:nvSpPr>
        <p:spPr>
          <a:xfrm>
            <a:off x="362808" y="6453505"/>
            <a:ext cx="328081" cy="155233"/>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79" name="Google Shape;79;p46"/>
          <p:cNvSpPr txBox="1">
            <a:spLocks noGrp="1"/>
          </p:cNvSpPr>
          <p:nvPr>
            <p:ph type="title"/>
          </p:nvPr>
        </p:nvSpPr>
        <p:spPr>
          <a:xfrm>
            <a:off x="1161128" y="2339687"/>
            <a:ext cx="8791011" cy="1906851"/>
          </a:xfrm>
          <a:prstGeom prst="rect">
            <a:avLst/>
          </a:prstGeom>
          <a:noFill/>
          <a:ln>
            <a:noFill/>
          </a:ln>
        </p:spPr>
        <p:txBody>
          <a:bodyPr spcFirstLastPara="1" wrap="square" lIns="91425" tIns="45700" rIns="91425" bIns="45700" anchor="ctr" anchorCtr="0">
            <a:noAutofit/>
          </a:bodyPr>
          <a:lstStyle>
            <a:lvl1pPr lvl="0" algn="l">
              <a:lnSpc>
                <a:spcPct val="85000"/>
              </a:lnSpc>
              <a:spcBef>
                <a:spcPts val="0"/>
              </a:spcBef>
              <a:spcAft>
                <a:spcPts val="0"/>
              </a:spcAft>
              <a:buClr>
                <a:srgbClr val="18A3AC"/>
              </a:buClr>
              <a:buSzPts val="4800"/>
              <a:buFont typeface="Arial"/>
              <a:buNone/>
              <a:defRPr sz="4800">
                <a:solidFill>
                  <a:srgbClr val="18A3AC"/>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6"/>
          <p:cNvSpPr/>
          <p:nvPr/>
        </p:nvSpPr>
        <p:spPr>
          <a:xfrm>
            <a:off x="2" y="2358888"/>
            <a:ext cx="690888" cy="1881809"/>
          </a:xfrm>
          <a:prstGeom prst="rect">
            <a:avLst/>
          </a:prstGeom>
          <a:solidFill>
            <a:srgbClr val="18A3AC"/>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2133" b="1">
              <a:solidFill>
                <a:schemeClr val="lt1"/>
              </a:solidFill>
              <a:latin typeface="Garamond"/>
              <a:ea typeface="Garamond"/>
              <a:cs typeface="Garamond"/>
              <a:sym typeface="Garamon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8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Slide – Teal">
  <p:cSld name="Divider Slide – Teal">
    <p:spTree>
      <p:nvGrpSpPr>
        <p:cNvPr id="1" name="Shape 81"/>
        <p:cNvGrpSpPr/>
        <p:nvPr/>
      </p:nvGrpSpPr>
      <p:grpSpPr>
        <a:xfrm>
          <a:off x="0" y="0"/>
          <a:ext cx="0" cy="0"/>
          <a:chOff x="0" y="0"/>
          <a:chExt cx="0" cy="0"/>
        </a:xfrm>
      </p:grpSpPr>
      <p:sp>
        <p:nvSpPr>
          <p:cNvPr id="82" name="Google Shape;82;p47"/>
          <p:cNvSpPr txBox="1">
            <a:spLocks noGrp="1"/>
          </p:cNvSpPr>
          <p:nvPr>
            <p:ph type="ftr" idx="11"/>
          </p:nvPr>
        </p:nvSpPr>
        <p:spPr>
          <a:xfrm>
            <a:off x="730867" y="6470129"/>
            <a:ext cx="5747876" cy="13798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7"/>
          <p:cNvSpPr txBox="1">
            <a:spLocks noGrp="1"/>
          </p:cNvSpPr>
          <p:nvPr>
            <p:ph type="sldNum" idx="12"/>
          </p:nvPr>
        </p:nvSpPr>
        <p:spPr>
          <a:xfrm>
            <a:off x="362808" y="6453505"/>
            <a:ext cx="328081" cy="155233"/>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84" name="Google Shape;84;p47"/>
          <p:cNvSpPr txBox="1">
            <a:spLocks noGrp="1"/>
          </p:cNvSpPr>
          <p:nvPr>
            <p:ph type="title"/>
          </p:nvPr>
        </p:nvSpPr>
        <p:spPr>
          <a:xfrm>
            <a:off x="1187876" y="2339687"/>
            <a:ext cx="8791011" cy="1906851"/>
          </a:xfrm>
          <a:prstGeom prst="rect">
            <a:avLst/>
          </a:prstGeom>
          <a:noFill/>
          <a:ln>
            <a:noFill/>
          </a:ln>
        </p:spPr>
        <p:txBody>
          <a:bodyPr spcFirstLastPara="1" wrap="square" lIns="91425" tIns="45700" rIns="91425" bIns="45700" anchor="ctr" anchorCtr="0">
            <a:noAutofit/>
          </a:bodyPr>
          <a:lstStyle>
            <a:lvl1pPr lvl="0" algn="l">
              <a:lnSpc>
                <a:spcPct val="85000"/>
              </a:lnSpc>
              <a:spcBef>
                <a:spcPts val="0"/>
              </a:spcBef>
              <a:spcAft>
                <a:spcPts val="0"/>
              </a:spcAft>
              <a:buClr>
                <a:srgbClr val="716FB2"/>
              </a:buClr>
              <a:buSzPts val="4800"/>
              <a:buFont typeface="Arial"/>
              <a:buNone/>
              <a:defRPr sz="4800">
                <a:solidFill>
                  <a:srgbClr val="716FB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47"/>
          <p:cNvSpPr/>
          <p:nvPr/>
        </p:nvSpPr>
        <p:spPr>
          <a:xfrm>
            <a:off x="2" y="2358888"/>
            <a:ext cx="690888" cy="1881809"/>
          </a:xfrm>
          <a:prstGeom prst="rect">
            <a:avLst/>
          </a:prstGeom>
          <a:solidFill>
            <a:srgbClr val="716FB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2133" b="1">
              <a:solidFill>
                <a:schemeClr val="lt1"/>
              </a:solidFill>
              <a:latin typeface="Garamond"/>
              <a:ea typeface="Garamond"/>
              <a:cs typeface="Garamond"/>
              <a:sym typeface="Garamon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81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Blank">
  <p:cSld name="2_Blank">
    <p:bg>
      <p:bgPr>
        <a:solidFill>
          <a:schemeClr val="lt1">
            <a:alpha val="37647"/>
          </a:schemeClr>
        </a:solidFill>
        <a:effectLst/>
      </p:bgPr>
    </p:bg>
    <p:spTree>
      <p:nvGrpSpPr>
        <p:cNvPr id="1" name="Shape 86"/>
        <p:cNvGrpSpPr/>
        <p:nvPr/>
      </p:nvGrpSpPr>
      <p:grpSpPr>
        <a:xfrm>
          <a:off x="0" y="0"/>
          <a:ext cx="0" cy="0"/>
          <a:chOff x="0" y="0"/>
          <a:chExt cx="0" cy="0"/>
        </a:xfrm>
      </p:grpSpPr>
      <p:sp>
        <p:nvSpPr>
          <p:cNvPr id="87" name="Google Shape;87;p48"/>
          <p:cNvSpPr txBox="1">
            <a:spLocks noGrp="1"/>
          </p:cNvSpPr>
          <p:nvPr>
            <p:ph type="ftr" idx="11"/>
          </p:nvPr>
        </p:nvSpPr>
        <p:spPr>
          <a:xfrm>
            <a:off x="730867" y="6470129"/>
            <a:ext cx="5747876" cy="13798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48"/>
          <p:cNvSpPr txBox="1">
            <a:spLocks noGrp="1"/>
          </p:cNvSpPr>
          <p:nvPr>
            <p:ph type="sldNum" idx="12"/>
          </p:nvPr>
        </p:nvSpPr>
        <p:spPr>
          <a:xfrm>
            <a:off x="362808" y="6453505"/>
            <a:ext cx="328081" cy="155233"/>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89" name="Google Shape;89;p48"/>
          <p:cNvSpPr txBox="1">
            <a:spLocks noGrp="1"/>
          </p:cNvSpPr>
          <p:nvPr>
            <p:ph type="body" idx="1"/>
          </p:nvPr>
        </p:nvSpPr>
        <p:spPr>
          <a:xfrm>
            <a:off x="363538" y="2944813"/>
            <a:ext cx="3560762" cy="2260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1920"/>
              <a:buFont typeface="Arial"/>
              <a:buNone/>
              <a:defRPr sz="2400">
                <a:solidFill>
                  <a:schemeClr val="lt1"/>
                </a:solidFill>
              </a:defRPr>
            </a:lvl1pPr>
            <a:lvl2pPr marL="914400" lvl="1" indent="-342900" algn="l">
              <a:lnSpc>
                <a:spcPct val="100000"/>
              </a:lnSpc>
              <a:spcBef>
                <a:spcPts val="1333"/>
              </a:spcBef>
              <a:spcAft>
                <a:spcPts val="0"/>
              </a:spcAft>
              <a:buSzPts val="1800"/>
              <a:buChar char="-"/>
              <a:defRPr/>
            </a:lvl2pPr>
            <a:lvl3pPr marL="1371600" lvl="2" indent="-320039" algn="l">
              <a:lnSpc>
                <a:spcPct val="100000"/>
              </a:lnSpc>
              <a:spcBef>
                <a:spcPts val="1333"/>
              </a:spcBef>
              <a:spcAft>
                <a:spcPts val="0"/>
              </a:spcAft>
              <a:buSzPts val="1440"/>
              <a:buChar char="▪"/>
              <a:defRPr/>
            </a:lvl3pPr>
            <a:lvl4pPr marL="1828800" lvl="3" indent="-342900" algn="l">
              <a:lnSpc>
                <a:spcPct val="100000"/>
              </a:lnSpc>
              <a:spcBef>
                <a:spcPts val="1333"/>
              </a:spcBef>
              <a:spcAft>
                <a:spcPts val="0"/>
              </a:spcAft>
              <a:buSzPts val="1800"/>
              <a:buChar char="-"/>
              <a:defRPr/>
            </a:lvl4pPr>
            <a:lvl5pPr marL="2286000" lvl="4" indent="-320039" algn="l">
              <a:lnSpc>
                <a:spcPct val="100000"/>
              </a:lnSpc>
              <a:spcBef>
                <a:spcPts val="1333"/>
              </a:spcBef>
              <a:spcAft>
                <a:spcPts val="0"/>
              </a:spcAft>
              <a:buSzPts val="144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0" name="Google Shape;90;p48"/>
          <p:cNvSpPr>
            <a:spLocks noGrp="1"/>
          </p:cNvSpPr>
          <p:nvPr>
            <p:ph type="pic" idx="2"/>
          </p:nvPr>
        </p:nvSpPr>
        <p:spPr>
          <a:xfrm>
            <a:off x="2883877" y="0"/>
            <a:ext cx="9308123" cy="465640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accent1"/>
              </a:buClr>
              <a:buSzPts val="2346"/>
              <a:buFont typeface="Noto Sans Symbols"/>
              <a:buChar char="▪"/>
              <a:defRPr sz="2933" b="0" i="0" u="none" strike="noStrike" cap="none">
                <a:solidFill>
                  <a:schemeClr val="dk1"/>
                </a:solidFill>
                <a:latin typeface="Arial"/>
                <a:ea typeface="Arial"/>
                <a:cs typeface="Arial"/>
                <a:sym typeface="Arial"/>
              </a:defRPr>
            </a:lvl1pPr>
            <a:lvl2pPr marR="0" lvl="1" algn="l" rtl="0">
              <a:lnSpc>
                <a:spcPct val="100000"/>
              </a:lnSpc>
              <a:spcBef>
                <a:spcPts val="1333"/>
              </a:spcBef>
              <a:spcAft>
                <a:spcPts val="0"/>
              </a:spcAft>
              <a:buClr>
                <a:srgbClr val="5B6A70"/>
              </a:buClr>
              <a:buSzPts val="2667"/>
              <a:buFont typeface="Arial"/>
              <a:buChar char="-"/>
              <a:defRPr sz="2667" b="0" i="0" u="none" strike="noStrike" cap="none">
                <a:solidFill>
                  <a:schemeClr val="dk1"/>
                </a:solidFill>
                <a:latin typeface="Arial"/>
                <a:ea typeface="Arial"/>
                <a:cs typeface="Arial"/>
                <a:sym typeface="Arial"/>
              </a:defRPr>
            </a:lvl2pPr>
            <a:lvl3pPr marR="0" lvl="2" algn="l" rtl="0">
              <a:lnSpc>
                <a:spcPct val="100000"/>
              </a:lnSpc>
              <a:spcBef>
                <a:spcPts val="1333"/>
              </a:spcBef>
              <a:spcAft>
                <a:spcPts val="0"/>
              </a:spcAft>
              <a:buClr>
                <a:schemeClr val="accent1"/>
              </a:buClr>
              <a:buSzPts val="1920"/>
              <a:buFont typeface="Noto Sans Symbols"/>
              <a:buChar char="▪"/>
              <a:defRPr sz="2400" b="0" i="0" u="none" strike="noStrike" cap="none">
                <a:solidFill>
                  <a:schemeClr val="dk1"/>
                </a:solidFill>
                <a:latin typeface="Arial"/>
                <a:ea typeface="Arial"/>
                <a:cs typeface="Arial"/>
                <a:sym typeface="Arial"/>
              </a:defRPr>
            </a:lvl3pPr>
            <a:lvl4pPr marR="0" lvl="3" algn="l" rtl="0">
              <a:lnSpc>
                <a:spcPct val="100000"/>
              </a:lnSpc>
              <a:spcBef>
                <a:spcPts val="1333"/>
              </a:spcBef>
              <a:spcAft>
                <a:spcPts val="0"/>
              </a:spcAft>
              <a:buClr>
                <a:srgbClr val="5B6A70"/>
              </a:buClr>
              <a:buSzPts val="2133"/>
              <a:buFont typeface="Arial"/>
              <a:buChar char="-"/>
              <a:defRPr sz="2133" b="0" i="0" u="none" strike="noStrike" cap="none">
                <a:solidFill>
                  <a:schemeClr val="dk1"/>
                </a:solidFill>
                <a:latin typeface="Arial"/>
                <a:ea typeface="Arial"/>
                <a:cs typeface="Arial"/>
                <a:sym typeface="Arial"/>
              </a:defRPr>
            </a:lvl4pPr>
            <a:lvl5pPr marR="0" lvl="4" algn="l" rtl="0">
              <a:lnSpc>
                <a:spcPct val="100000"/>
              </a:lnSpc>
              <a:spcBef>
                <a:spcPts val="1333"/>
              </a:spcBef>
              <a:spcAft>
                <a:spcPts val="0"/>
              </a:spcAft>
              <a:buClr>
                <a:schemeClr val="accent1"/>
              </a:buClr>
              <a:buSzPts val="1494"/>
              <a:buFont typeface="Noto Sans Symbols"/>
              <a:buChar char="▪"/>
              <a:defRPr sz="1867" b="0" i="0" u="none" strike="noStrike" cap="none">
                <a:solidFill>
                  <a:schemeClr val="dk1"/>
                </a:solidFill>
                <a:latin typeface="Arial"/>
                <a:ea typeface="Arial"/>
                <a:cs typeface="Arial"/>
                <a:sym typeface="Arial"/>
              </a:defRPr>
            </a:lvl5pPr>
            <a:lvl6pPr marR="0" lvl="5" algn="l" rtl="0">
              <a:spcBef>
                <a:spcPts val="13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ullet Slide">
  <p:cSld name="Bullet Slide">
    <p:spTree>
      <p:nvGrpSpPr>
        <p:cNvPr id="1" name="Shape 91"/>
        <p:cNvGrpSpPr/>
        <p:nvPr/>
      </p:nvGrpSpPr>
      <p:grpSpPr>
        <a:xfrm>
          <a:off x="0" y="0"/>
          <a:ext cx="0" cy="0"/>
          <a:chOff x="0" y="0"/>
          <a:chExt cx="0" cy="0"/>
        </a:xfrm>
      </p:grpSpPr>
      <p:sp>
        <p:nvSpPr>
          <p:cNvPr id="92" name="Google Shape;92;p49"/>
          <p:cNvSpPr txBox="1">
            <a:spLocks noGrp="1"/>
          </p:cNvSpPr>
          <p:nvPr>
            <p:ph type="ftr" idx="11"/>
          </p:nvPr>
        </p:nvSpPr>
        <p:spPr>
          <a:xfrm>
            <a:off x="730867" y="6470129"/>
            <a:ext cx="5747876" cy="13798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49"/>
          <p:cNvSpPr txBox="1">
            <a:spLocks noGrp="1"/>
          </p:cNvSpPr>
          <p:nvPr>
            <p:ph type="sldNum" idx="12"/>
          </p:nvPr>
        </p:nvSpPr>
        <p:spPr>
          <a:xfrm>
            <a:off x="362808" y="6453505"/>
            <a:ext cx="328081" cy="155233"/>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94" name="Google Shape;94;p49"/>
          <p:cNvSpPr txBox="1">
            <a:spLocks noGrp="1"/>
          </p:cNvSpPr>
          <p:nvPr>
            <p:ph type="title"/>
          </p:nvPr>
        </p:nvSpPr>
        <p:spPr>
          <a:xfrm>
            <a:off x="604780" y="425001"/>
            <a:ext cx="10898107" cy="611449"/>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178CCB"/>
              </a:buClr>
              <a:buSzPts val="4400"/>
              <a:buFont typeface="Arial"/>
              <a:buNone/>
              <a:defRPr sz="4400">
                <a:solidFill>
                  <a:srgbClr val="178CCB"/>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49"/>
          <p:cNvSpPr txBox="1">
            <a:spLocks noGrp="1"/>
          </p:cNvSpPr>
          <p:nvPr>
            <p:ph type="body" idx="1"/>
          </p:nvPr>
        </p:nvSpPr>
        <p:spPr>
          <a:xfrm>
            <a:off x="609603" y="927654"/>
            <a:ext cx="10893285" cy="44652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1920"/>
              <a:buNone/>
              <a:defRPr sz="2400" i="0">
                <a:latin typeface="Arial"/>
                <a:ea typeface="Arial"/>
                <a:cs typeface="Arial"/>
                <a:sym typeface="Arial"/>
              </a:defRPr>
            </a:lvl1pPr>
            <a:lvl2pPr marL="914400" lvl="1" indent="-228600" algn="l">
              <a:lnSpc>
                <a:spcPct val="100000"/>
              </a:lnSpc>
              <a:spcBef>
                <a:spcPts val="1333"/>
              </a:spcBef>
              <a:spcAft>
                <a:spcPts val="0"/>
              </a:spcAft>
              <a:buSzPts val="2667"/>
              <a:buNone/>
              <a:defRPr i="1">
                <a:latin typeface="Arial"/>
                <a:ea typeface="Arial"/>
                <a:cs typeface="Arial"/>
                <a:sym typeface="Arial"/>
              </a:defRPr>
            </a:lvl2pPr>
            <a:lvl3pPr marL="1371600" lvl="2" indent="-228600" algn="l">
              <a:lnSpc>
                <a:spcPct val="100000"/>
              </a:lnSpc>
              <a:spcBef>
                <a:spcPts val="1333"/>
              </a:spcBef>
              <a:spcAft>
                <a:spcPts val="0"/>
              </a:spcAft>
              <a:buSzPts val="1920"/>
              <a:buNone/>
              <a:defRPr i="1">
                <a:latin typeface="Arial"/>
                <a:ea typeface="Arial"/>
                <a:cs typeface="Arial"/>
                <a:sym typeface="Arial"/>
              </a:defRPr>
            </a:lvl3pPr>
            <a:lvl4pPr marL="1828800" lvl="3" indent="-228600" algn="l">
              <a:lnSpc>
                <a:spcPct val="100000"/>
              </a:lnSpc>
              <a:spcBef>
                <a:spcPts val="1333"/>
              </a:spcBef>
              <a:spcAft>
                <a:spcPts val="0"/>
              </a:spcAft>
              <a:buSzPts val="2133"/>
              <a:buNone/>
              <a:defRPr i="1">
                <a:latin typeface="Arial"/>
                <a:ea typeface="Arial"/>
                <a:cs typeface="Arial"/>
                <a:sym typeface="Arial"/>
              </a:defRPr>
            </a:lvl4pPr>
            <a:lvl5pPr marL="2286000" lvl="4" indent="-228600" algn="l">
              <a:lnSpc>
                <a:spcPct val="100000"/>
              </a:lnSpc>
              <a:spcBef>
                <a:spcPts val="1333"/>
              </a:spcBef>
              <a:spcAft>
                <a:spcPts val="0"/>
              </a:spcAft>
              <a:buSzPts val="1494"/>
              <a:buNone/>
              <a:defRPr i="1">
                <a:latin typeface="Arial"/>
                <a:ea typeface="Arial"/>
                <a:cs typeface="Arial"/>
                <a:sym typeface="Arial"/>
              </a:defRPr>
            </a:lvl5pPr>
            <a:lvl6pPr marL="2743200" lvl="5" indent="-342900" algn="l">
              <a:spcBef>
                <a:spcPts val="1333"/>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6" name="Google Shape;96;p49"/>
          <p:cNvSpPr txBox="1">
            <a:spLocks noGrp="1"/>
          </p:cNvSpPr>
          <p:nvPr>
            <p:ph type="body" idx="2"/>
          </p:nvPr>
        </p:nvSpPr>
        <p:spPr>
          <a:xfrm>
            <a:off x="612911" y="1868556"/>
            <a:ext cx="10850220" cy="3909393"/>
          </a:xfrm>
          <a:prstGeom prst="rect">
            <a:avLst/>
          </a:prstGeom>
          <a:noFill/>
          <a:ln>
            <a:noFill/>
          </a:ln>
        </p:spPr>
        <p:txBody>
          <a:bodyPr spcFirstLastPara="1" wrap="square" lIns="91425" tIns="45700" rIns="91425" bIns="45700" anchor="t" anchorCtr="0">
            <a:noAutofit/>
          </a:bodyPr>
          <a:lstStyle>
            <a:lvl1pPr marL="457200" lvl="0" indent="-320040" algn="l">
              <a:lnSpc>
                <a:spcPct val="100000"/>
              </a:lnSpc>
              <a:spcBef>
                <a:spcPts val="0"/>
              </a:spcBef>
              <a:spcAft>
                <a:spcPts val="0"/>
              </a:spcAft>
              <a:buSzPts val="1440"/>
              <a:buChar char="▪"/>
              <a:defRPr/>
            </a:lvl1pPr>
            <a:lvl2pPr marL="914400" lvl="1" indent="-342900" algn="l">
              <a:lnSpc>
                <a:spcPct val="100000"/>
              </a:lnSpc>
              <a:spcBef>
                <a:spcPts val="1333"/>
              </a:spcBef>
              <a:spcAft>
                <a:spcPts val="0"/>
              </a:spcAft>
              <a:buSzPts val="1800"/>
              <a:buChar char="-"/>
              <a:defRPr/>
            </a:lvl2pPr>
            <a:lvl3pPr marL="1371600" lvl="2" indent="-320039" algn="l">
              <a:lnSpc>
                <a:spcPct val="100000"/>
              </a:lnSpc>
              <a:spcBef>
                <a:spcPts val="1333"/>
              </a:spcBef>
              <a:spcAft>
                <a:spcPts val="0"/>
              </a:spcAft>
              <a:buSzPts val="1440"/>
              <a:buChar char="▪"/>
              <a:defRPr/>
            </a:lvl3pPr>
            <a:lvl4pPr marL="1828800" lvl="3" indent="-342900" algn="l">
              <a:lnSpc>
                <a:spcPct val="100000"/>
              </a:lnSpc>
              <a:spcBef>
                <a:spcPts val="1333"/>
              </a:spcBef>
              <a:spcAft>
                <a:spcPts val="0"/>
              </a:spcAft>
              <a:buSzPts val="1800"/>
              <a:buChar char="-"/>
              <a:defRPr/>
            </a:lvl4pPr>
            <a:lvl5pPr marL="2286000" lvl="4" indent="-320039" algn="l">
              <a:lnSpc>
                <a:spcPct val="100000"/>
              </a:lnSpc>
              <a:spcBef>
                <a:spcPts val="1333"/>
              </a:spcBef>
              <a:spcAft>
                <a:spcPts val="0"/>
              </a:spcAft>
              <a:buSzPts val="144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Slide">
  <p:cSld name="Content Slide">
    <p:spTree>
      <p:nvGrpSpPr>
        <p:cNvPr id="1" name="Shape 97"/>
        <p:cNvGrpSpPr/>
        <p:nvPr/>
      </p:nvGrpSpPr>
      <p:grpSpPr>
        <a:xfrm>
          <a:off x="0" y="0"/>
          <a:ext cx="0" cy="0"/>
          <a:chOff x="0" y="0"/>
          <a:chExt cx="0" cy="0"/>
        </a:xfrm>
      </p:grpSpPr>
      <p:sp>
        <p:nvSpPr>
          <p:cNvPr id="98" name="Google Shape;98;p50"/>
          <p:cNvSpPr txBox="1">
            <a:spLocks noGrp="1"/>
          </p:cNvSpPr>
          <p:nvPr>
            <p:ph type="ftr" idx="11"/>
          </p:nvPr>
        </p:nvSpPr>
        <p:spPr>
          <a:xfrm>
            <a:off x="730867" y="6470129"/>
            <a:ext cx="5747876" cy="13798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50"/>
          <p:cNvSpPr txBox="1">
            <a:spLocks noGrp="1"/>
          </p:cNvSpPr>
          <p:nvPr>
            <p:ph type="sldNum" idx="12"/>
          </p:nvPr>
        </p:nvSpPr>
        <p:spPr>
          <a:xfrm>
            <a:off x="362808" y="6453505"/>
            <a:ext cx="328081" cy="155233"/>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00" name="Google Shape;100;p50"/>
          <p:cNvSpPr txBox="1">
            <a:spLocks noGrp="1"/>
          </p:cNvSpPr>
          <p:nvPr>
            <p:ph type="title"/>
          </p:nvPr>
        </p:nvSpPr>
        <p:spPr>
          <a:xfrm>
            <a:off x="604780" y="425001"/>
            <a:ext cx="10898107" cy="611449"/>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178CCB"/>
              </a:buClr>
              <a:buSzPts val="4400"/>
              <a:buFont typeface="Arial"/>
              <a:buNone/>
              <a:defRPr sz="4400">
                <a:solidFill>
                  <a:srgbClr val="178CCB"/>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50"/>
          <p:cNvSpPr txBox="1">
            <a:spLocks noGrp="1"/>
          </p:cNvSpPr>
          <p:nvPr>
            <p:ph type="body" idx="1"/>
          </p:nvPr>
        </p:nvSpPr>
        <p:spPr>
          <a:xfrm>
            <a:off x="609603" y="927654"/>
            <a:ext cx="10893285" cy="44652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1920"/>
              <a:buNone/>
              <a:defRPr sz="2400" i="0">
                <a:latin typeface="Arial"/>
                <a:ea typeface="Arial"/>
                <a:cs typeface="Arial"/>
                <a:sym typeface="Arial"/>
              </a:defRPr>
            </a:lvl1pPr>
            <a:lvl2pPr marL="914400" lvl="1" indent="-228600" algn="l">
              <a:lnSpc>
                <a:spcPct val="100000"/>
              </a:lnSpc>
              <a:spcBef>
                <a:spcPts val="1333"/>
              </a:spcBef>
              <a:spcAft>
                <a:spcPts val="0"/>
              </a:spcAft>
              <a:buSzPts val="2667"/>
              <a:buNone/>
              <a:defRPr i="1">
                <a:latin typeface="Arial"/>
                <a:ea typeface="Arial"/>
                <a:cs typeface="Arial"/>
                <a:sym typeface="Arial"/>
              </a:defRPr>
            </a:lvl2pPr>
            <a:lvl3pPr marL="1371600" lvl="2" indent="-228600" algn="l">
              <a:lnSpc>
                <a:spcPct val="100000"/>
              </a:lnSpc>
              <a:spcBef>
                <a:spcPts val="1333"/>
              </a:spcBef>
              <a:spcAft>
                <a:spcPts val="0"/>
              </a:spcAft>
              <a:buSzPts val="1920"/>
              <a:buNone/>
              <a:defRPr i="1">
                <a:latin typeface="Arial"/>
                <a:ea typeface="Arial"/>
                <a:cs typeface="Arial"/>
                <a:sym typeface="Arial"/>
              </a:defRPr>
            </a:lvl3pPr>
            <a:lvl4pPr marL="1828800" lvl="3" indent="-228600" algn="l">
              <a:lnSpc>
                <a:spcPct val="100000"/>
              </a:lnSpc>
              <a:spcBef>
                <a:spcPts val="1333"/>
              </a:spcBef>
              <a:spcAft>
                <a:spcPts val="0"/>
              </a:spcAft>
              <a:buSzPts val="2133"/>
              <a:buNone/>
              <a:defRPr i="1">
                <a:latin typeface="Arial"/>
                <a:ea typeface="Arial"/>
                <a:cs typeface="Arial"/>
                <a:sym typeface="Arial"/>
              </a:defRPr>
            </a:lvl4pPr>
            <a:lvl5pPr marL="2286000" lvl="4" indent="-228600" algn="l">
              <a:lnSpc>
                <a:spcPct val="100000"/>
              </a:lnSpc>
              <a:spcBef>
                <a:spcPts val="1333"/>
              </a:spcBef>
              <a:spcAft>
                <a:spcPts val="0"/>
              </a:spcAft>
              <a:buSzPts val="1494"/>
              <a:buNone/>
              <a:defRPr i="1">
                <a:latin typeface="Arial"/>
                <a:ea typeface="Arial"/>
                <a:cs typeface="Arial"/>
                <a:sym typeface="Arial"/>
              </a:defRPr>
            </a:lvl5pPr>
            <a:lvl6pPr marL="2743200" lvl="5" indent="-342900" algn="l">
              <a:spcBef>
                <a:spcPts val="1333"/>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2" name="Google Shape;102;p50"/>
          <p:cNvSpPr txBox="1">
            <a:spLocks noGrp="1"/>
          </p:cNvSpPr>
          <p:nvPr>
            <p:ph type="body" idx="2"/>
          </p:nvPr>
        </p:nvSpPr>
        <p:spPr>
          <a:xfrm>
            <a:off x="612911" y="1868556"/>
            <a:ext cx="10850220" cy="3909393"/>
          </a:xfrm>
          <a:prstGeom prst="rect">
            <a:avLst/>
          </a:prstGeom>
          <a:noFill/>
          <a:ln>
            <a:noFill/>
          </a:ln>
        </p:spPr>
        <p:txBody>
          <a:bodyPr spcFirstLastPara="1" wrap="square" lIns="91425" tIns="45700" rIns="91425" bIns="45700" anchor="t" anchorCtr="0">
            <a:noAutofit/>
          </a:bodyPr>
          <a:lstStyle>
            <a:lvl1pPr marL="457200" lvl="0" indent="-320040" algn="l">
              <a:lnSpc>
                <a:spcPct val="100000"/>
              </a:lnSpc>
              <a:spcBef>
                <a:spcPts val="0"/>
              </a:spcBef>
              <a:spcAft>
                <a:spcPts val="0"/>
              </a:spcAft>
              <a:buSzPts val="1440"/>
              <a:buChar char="▪"/>
              <a:defRPr/>
            </a:lvl1pPr>
            <a:lvl2pPr marL="914400" lvl="1" indent="-342900" algn="l">
              <a:lnSpc>
                <a:spcPct val="100000"/>
              </a:lnSpc>
              <a:spcBef>
                <a:spcPts val="1333"/>
              </a:spcBef>
              <a:spcAft>
                <a:spcPts val="0"/>
              </a:spcAft>
              <a:buSzPts val="1800"/>
              <a:buChar char="-"/>
              <a:defRPr/>
            </a:lvl2pPr>
            <a:lvl3pPr marL="1371600" lvl="2" indent="-320039" algn="l">
              <a:lnSpc>
                <a:spcPct val="100000"/>
              </a:lnSpc>
              <a:spcBef>
                <a:spcPts val="1333"/>
              </a:spcBef>
              <a:spcAft>
                <a:spcPts val="0"/>
              </a:spcAft>
              <a:buSzPts val="1440"/>
              <a:buChar char="▪"/>
              <a:defRPr/>
            </a:lvl3pPr>
            <a:lvl4pPr marL="1828800" lvl="3" indent="-342900" algn="l">
              <a:lnSpc>
                <a:spcPct val="100000"/>
              </a:lnSpc>
              <a:spcBef>
                <a:spcPts val="1333"/>
              </a:spcBef>
              <a:spcAft>
                <a:spcPts val="0"/>
              </a:spcAft>
              <a:buSzPts val="1800"/>
              <a:buChar char="-"/>
              <a:defRPr/>
            </a:lvl4pPr>
            <a:lvl5pPr marL="2286000" lvl="4" indent="-320039" algn="l">
              <a:lnSpc>
                <a:spcPct val="100000"/>
              </a:lnSpc>
              <a:spcBef>
                <a:spcPts val="1333"/>
              </a:spcBef>
              <a:spcAft>
                <a:spcPts val="0"/>
              </a:spcAft>
              <a:buSzPts val="144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Header and Subheader Only">
  <p:cSld name="Header and Subheader Only">
    <p:spTree>
      <p:nvGrpSpPr>
        <p:cNvPr id="1" name="Shape 103"/>
        <p:cNvGrpSpPr/>
        <p:nvPr/>
      </p:nvGrpSpPr>
      <p:grpSpPr>
        <a:xfrm>
          <a:off x="0" y="0"/>
          <a:ext cx="0" cy="0"/>
          <a:chOff x="0" y="0"/>
          <a:chExt cx="0" cy="0"/>
        </a:xfrm>
      </p:grpSpPr>
      <p:sp>
        <p:nvSpPr>
          <p:cNvPr id="104" name="Google Shape;104;p51"/>
          <p:cNvSpPr txBox="1">
            <a:spLocks noGrp="1"/>
          </p:cNvSpPr>
          <p:nvPr>
            <p:ph type="ftr" idx="11"/>
          </p:nvPr>
        </p:nvSpPr>
        <p:spPr>
          <a:xfrm>
            <a:off x="730867" y="6470129"/>
            <a:ext cx="5747876" cy="13798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51"/>
          <p:cNvSpPr txBox="1">
            <a:spLocks noGrp="1"/>
          </p:cNvSpPr>
          <p:nvPr>
            <p:ph type="sldNum" idx="12"/>
          </p:nvPr>
        </p:nvSpPr>
        <p:spPr>
          <a:xfrm>
            <a:off x="362808" y="6453505"/>
            <a:ext cx="328081" cy="155233"/>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06" name="Google Shape;106;p51"/>
          <p:cNvSpPr txBox="1">
            <a:spLocks noGrp="1"/>
          </p:cNvSpPr>
          <p:nvPr>
            <p:ph type="title"/>
          </p:nvPr>
        </p:nvSpPr>
        <p:spPr>
          <a:xfrm>
            <a:off x="604780" y="425001"/>
            <a:ext cx="10898107" cy="611449"/>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178CCB"/>
              </a:buClr>
              <a:buSzPts val="4400"/>
              <a:buFont typeface="Arial"/>
              <a:buNone/>
              <a:defRPr sz="4400">
                <a:solidFill>
                  <a:srgbClr val="178CCB"/>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51"/>
          <p:cNvSpPr txBox="1">
            <a:spLocks noGrp="1"/>
          </p:cNvSpPr>
          <p:nvPr>
            <p:ph type="body" idx="1"/>
          </p:nvPr>
        </p:nvSpPr>
        <p:spPr>
          <a:xfrm>
            <a:off x="609603" y="927654"/>
            <a:ext cx="10893285" cy="44652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1920"/>
              <a:buNone/>
              <a:defRPr sz="2400" i="0">
                <a:latin typeface="Arial"/>
                <a:ea typeface="Arial"/>
                <a:cs typeface="Arial"/>
                <a:sym typeface="Arial"/>
              </a:defRPr>
            </a:lvl1pPr>
            <a:lvl2pPr marL="914400" lvl="1" indent="-228600" algn="l">
              <a:lnSpc>
                <a:spcPct val="100000"/>
              </a:lnSpc>
              <a:spcBef>
                <a:spcPts val="1333"/>
              </a:spcBef>
              <a:spcAft>
                <a:spcPts val="0"/>
              </a:spcAft>
              <a:buSzPts val="2667"/>
              <a:buNone/>
              <a:defRPr i="1">
                <a:latin typeface="Arial"/>
                <a:ea typeface="Arial"/>
                <a:cs typeface="Arial"/>
                <a:sym typeface="Arial"/>
              </a:defRPr>
            </a:lvl2pPr>
            <a:lvl3pPr marL="1371600" lvl="2" indent="-228600" algn="l">
              <a:lnSpc>
                <a:spcPct val="100000"/>
              </a:lnSpc>
              <a:spcBef>
                <a:spcPts val="1333"/>
              </a:spcBef>
              <a:spcAft>
                <a:spcPts val="0"/>
              </a:spcAft>
              <a:buSzPts val="1920"/>
              <a:buNone/>
              <a:defRPr i="1">
                <a:latin typeface="Arial"/>
                <a:ea typeface="Arial"/>
                <a:cs typeface="Arial"/>
                <a:sym typeface="Arial"/>
              </a:defRPr>
            </a:lvl3pPr>
            <a:lvl4pPr marL="1828800" lvl="3" indent="-228600" algn="l">
              <a:lnSpc>
                <a:spcPct val="100000"/>
              </a:lnSpc>
              <a:spcBef>
                <a:spcPts val="1333"/>
              </a:spcBef>
              <a:spcAft>
                <a:spcPts val="0"/>
              </a:spcAft>
              <a:buSzPts val="2133"/>
              <a:buNone/>
              <a:defRPr i="1">
                <a:latin typeface="Arial"/>
                <a:ea typeface="Arial"/>
                <a:cs typeface="Arial"/>
                <a:sym typeface="Arial"/>
              </a:defRPr>
            </a:lvl4pPr>
            <a:lvl5pPr marL="2286000" lvl="4" indent="-228600" algn="l">
              <a:lnSpc>
                <a:spcPct val="100000"/>
              </a:lnSpc>
              <a:spcBef>
                <a:spcPts val="1333"/>
              </a:spcBef>
              <a:spcAft>
                <a:spcPts val="0"/>
              </a:spcAft>
              <a:buSzPts val="1494"/>
              <a:buNone/>
              <a:defRPr i="1">
                <a:latin typeface="Arial"/>
                <a:ea typeface="Arial"/>
                <a:cs typeface="Arial"/>
                <a:sym typeface="Arial"/>
              </a:defRPr>
            </a:lvl5pPr>
            <a:lvl6pPr marL="2743200" lvl="5" indent="-342900" algn="l">
              <a:spcBef>
                <a:spcPts val="1333"/>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p:cSld name="Blank">
    <p:bg>
      <p:bgPr>
        <a:solidFill>
          <a:schemeClr val="lt1">
            <a:alpha val="37647"/>
          </a:schemeClr>
        </a:solidFill>
        <a:effectLst/>
      </p:bgPr>
    </p:bg>
    <p:spTree>
      <p:nvGrpSpPr>
        <p:cNvPr id="1" name="Shape 108"/>
        <p:cNvGrpSpPr/>
        <p:nvPr/>
      </p:nvGrpSpPr>
      <p:grpSpPr>
        <a:xfrm>
          <a:off x="0" y="0"/>
          <a:ext cx="0" cy="0"/>
          <a:chOff x="0" y="0"/>
          <a:chExt cx="0" cy="0"/>
        </a:xfrm>
      </p:grpSpPr>
      <p:sp>
        <p:nvSpPr>
          <p:cNvPr id="109" name="Google Shape;109;p52"/>
          <p:cNvSpPr txBox="1">
            <a:spLocks noGrp="1"/>
          </p:cNvSpPr>
          <p:nvPr>
            <p:ph type="ftr" idx="11"/>
          </p:nvPr>
        </p:nvSpPr>
        <p:spPr>
          <a:xfrm>
            <a:off x="730867" y="6470129"/>
            <a:ext cx="5747876" cy="13798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52"/>
          <p:cNvSpPr txBox="1">
            <a:spLocks noGrp="1"/>
          </p:cNvSpPr>
          <p:nvPr>
            <p:ph type="sldNum" idx="12"/>
          </p:nvPr>
        </p:nvSpPr>
        <p:spPr>
          <a:xfrm>
            <a:off x="362808" y="6453505"/>
            <a:ext cx="328081" cy="155233"/>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Blank">
  <p:cSld name="1_Blank">
    <p:bg>
      <p:bgPr>
        <a:solidFill>
          <a:srgbClr val="178CCB">
            <a:alpha val="27843"/>
          </a:srgbClr>
        </a:solidFill>
        <a:effectLst/>
      </p:bgPr>
    </p:bg>
    <p:spTree>
      <p:nvGrpSpPr>
        <p:cNvPr id="1" name="Shape 24"/>
        <p:cNvGrpSpPr/>
        <p:nvPr/>
      </p:nvGrpSpPr>
      <p:grpSpPr>
        <a:xfrm>
          <a:off x="0" y="0"/>
          <a:ext cx="0" cy="0"/>
          <a:chOff x="0" y="0"/>
          <a:chExt cx="0" cy="0"/>
        </a:xfrm>
      </p:grpSpPr>
      <p:sp>
        <p:nvSpPr>
          <p:cNvPr id="25" name="Google Shape;25;p36"/>
          <p:cNvSpPr txBox="1">
            <a:spLocks noGrp="1"/>
          </p:cNvSpPr>
          <p:nvPr>
            <p:ph type="ftr" idx="11"/>
          </p:nvPr>
        </p:nvSpPr>
        <p:spPr>
          <a:xfrm>
            <a:off x="730867" y="6470129"/>
            <a:ext cx="5747876" cy="13798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6"/>
          <p:cNvSpPr txBox="1">
            <a:spLocks noGrp="1"/>
          </p:cNvSpPr>
          <p:nvPr>
            <p:ph type="sldNum" idx="12"/>
          </p:nvPr>
        </p:nvSpPr>
        <p:spPr>
          <a:xfrm>
            <a:off x="362808" y="6453505"/>
            <a:ext cx="328081" cy="155233"/>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grpSp>
        <p:nvGrpSpPr>
          <p:cNvPr id="27" name="Google Shape;27;p36"/>
          <p:cNvGrpSpPr/>
          <p:nvPr/>
        </p:nvGrpSpPr>
        <p:grpSpPr>
          <a:xfrm flipH="1">
            <a:off x="0" y="0"/>
            <a:ext cx="583894" cy="3725818"/>
            <a:chOff x="11118574" y="-1"/>
            <a:chExt cx="1073426" cy="6849520"/>
          </a:xfrm>
        </p:grpSpPr>
        <p:sp>
          <p:nvSpPr>
            <p:cNvPr id="28" name="Google Shape;28;p36"/>
            <p:cNvSpPr/>
            <p:nvPr/>
          </p:nvSpPr>
          <p:spPr>
            <a:xfrm>
              <a:off x="11595652" y="-1"/>
              <a:ext cx="596348" cy="1775791"/>
            </a:xfrm>
            <a:prstGeom prst="rect">
              <a:avLst/>
            </a:prstGeom>
            <a:solidFill>
              <a:srgbClr val="FFDD00"/>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600" b="1">
                <a:solidFill>
                  <a:schemeClr val="lt1"/>
                </a:solidFill>
                <a:latin typeface="Garamond"/>
                <a:ea typeface="Garamond"/>
                <a:cs typeface="Garamond"/>
                <a:sym typeface="Garamond"/>
              </a:endParaRPr>
            </a:p>
          </p:txBody>
        </p:sp>
        <p:sp>
          <p:nvSpPr>
            <p:cNvPr id="29" name="Google Shape;29;p36"/>
            <p:cNvSpPr/>
            <p:nvPr/>
          </p:nvSpPr>
          <p:spPr>
            <a:xfrm>
              <a:off x="11118574" y="1271379"/>
              <a:ext cx="596348" cy="1774135"/>
            </a:xfrm>
            <a:prstGeom prst="rect">
              <a:avLst/>
            </a:prstGeom>
            <a:solidFill>
              <a:srgbClr val="716FB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600" b="1">
                <a:solidFill>
                  <a:schemeClr val="lt1"/>
                </a:solidFill>
                <a:latin typeface="Garamond"/>
                <a:ea typeface="Garamond"/>
                <a:cs typeface="Garamond"/>
                <a:sym typeface="Garamond"/>
              </a:endParaRPr>
            </a:p>
          </p:txBody>
        </p:sp>
        <p:sp>
          <p:nvSpPr>
            <p:cNvPr id="30" name="Google Shape;30;p36"/>
            <p:cNvSpPr/>
            <p:nvPr/>
          </p:nvSpPr>
          <p:spPr>
            <a:xfrm>
              <a:off x="11595652" y="2541103"/>
              <a:ext cx="596348" cy="1772478"/>
            </a:xfrm>
            <a:prstGeom prst="rect">
              <a:avLst/>
            </a:prstGeom>
            <a:solidFill>
              <a:srgbClr val="EC1848"/>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600" b="1">
                <a:solidFill>
                  <a:schemeClr val="lt1"/>
                </a:solidFill>
                <a:latin typeface="Garamond"/>
                <a:ea typeface="Garamond"/>
                <a:cs typeface="Garamond"/>
                <a:sym typeface="Garamond"/>
              </a:endParaRPr>
            </a:p>
          </p:txBody>
        </p:sp>
        <p:sp>
          <p:nvSpPr>
            <p:cNvPr id="31" name="Google Shape;31;p36"/>
            <p:cNvSpPr/>
            <p:nvPr/>
          </p:nvSpPr>
          <p:spPr>
            <a:xfrm>
              <a:off x="11201400" y="3809170"/>
              <a:ext cx="596348" cy="1770822"/>
            </a:xfrm>
            <a:prstGeom prst="rect">
              <a:avLst/>
            </a:prstGeom>
            <a:solidFill>
              <a:srgbClr val="F48024"/>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600" b="1">
                <a:solidFill>
                  <a:schemeClr val="lt1"/>
                </a:solidFill>
                <a:latin typeface="Garamond"/>
                <a:ea typeface="Garamond"/>
                <a:cs typeface="Garamond"/>
                <a:sym typeface="Garamond"/>
              </a:endParaRPr>
            </a:p>
          </p:txBody>
        </p:sp>
        <p:sp>
          <p:nvSpPr>
            <p:cNvPr id="32" name="Google Shape;32;p36"/>
            <p:cNvSpPr/>
            <p:nvPr/>
          </p:nvSpPr>
          <p:spPr>
            <a:xfrm>
              <a:off x="11595652" y="5075583"/>
              <a:ext cx="596348" cy="1773936"/>
            </a:xfrm>
            <a:prstGeom prst="rect">
              <a:avLst/>
            </a:prstGeom>
            <a:solidFill>
              <a:srgbClr val="18A3AC"/>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600" b="1">
                <a:solidFill>
                  <a:schemeClr val="lt1"/>
                </a:solidFill>
                <a:latin typeface="Garamond"/>
                <a:ea typeface="Garamond"/>
                <a:cs typeface="Garamond"/>
                <a:sym typeface="Garamond"/>
              </a:endParaRPr>
            </a:p>
          </p:txBody>
        </p:sp>
      </p:grpSp>
      <p:sp>
        <p:nvSpPr>
          <p:cNvPr id="33" name="Google Shape;33;p36"/>
          <p:cNvSpPr>
            <a:spLocks noGrp="1"/>
          </p:cNvSpPr>
          <p:nvPr>
            <p:ph type="pic" idx="2"/>
          </p:nvPr>
        </p:nvSpPr>
        <p:spPr>
          <a:xfrm>
            <a:off x="1371600" y="1562100"/>
            <a:ext cx="3182937" cy="317341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accent1"/>
              </a:buClr>
              <a:buSzPts val="2346"/>
              <a:buFont typeface="Noto Sans Symbols"/>
              <a:buChar char="▪"/>
              <a:defRPr sz="2933" b="0" i="0" u="none" strike="noStrike" cap="none">
                <a:solidFill>
                  <a:schemeClr val="dk1"/>
                </a:solidFill>
                <a:latin typeface="Arial"/>
                <a:ea typeface="Arial"/>
                <a:cs typeface="Arial"/>
                <a:sym typeface="Arial"/>
              </a:defRPr>
            </a:lvl1pPr>
            <a:lvl2pPr marR="0" lvl="1" algn="l" rtl="0">
              <a:lnSpc>
                <a:spcPct val="100000"/>
              </a:lnSpc>
              <a:spcBef>
                <a:spcPts val="1333"/>
              </a:spcBef>
              <a:spcAft>
                <a:spcPts val="0"/>
              </a:spcAft>
              <a:buClr>
                <a:srgbClr val="5B6A70"/>
              </a:buClr>
              <a:buSzPts val="2667"/>
              <a:buFont typeface="Arial"/>
              <a:buChar char="-"/>
              <a:defRPr sz="2667" b="0" i="0" u="none" strike="noStrike" cap="none">
                <a:solidFill>
                  <a:schemeClr val="dk1"/>
                </a:solidFill>
                <a:latin typeface="Arial"/>
                <a:ea typeface="Arial"/>
                <a:cs typeface="Arial"/>
                <a:sym typeface="Arial"/>
              </a:defRPr>
            </a:lvl2pPr>
            <a:lvl3pPr marR="0" lvl="2" algn="l" rtl="0">
              <a:lnSpc>
                <a:spcPct val="100000"/>
              </a:lnSpc>
              <a:spcBef>
                <a:spcPts val="1333"/>
              </a:spcBef>
              <a:spcAft>
                <a:spcPts val="0"/>
              </a:spcAft>
              <a:buClr>
                <a:schemeClr val="accent1"/>
              </a:buClr>
              <a:buSzPts val="1920"/>
              <a:buFont typeface="Noto Sans Symbols"/>
              <a:buChar char="▪"/>
              <a:defRPr sz="2400" b="0" i="0" u="none" strike="noStrike" cap="none">
                <a:solidFill>
                  <a:schemeClr val="dk1"/>
                </a:solidFill>
                <a:latin typeface="Arial"/>
                <a:ea typeface="Arial"/>
                <a:cs typeface="Arial"/>
                <a:sym typeface="Arial"/>
              </a:defRPr>
            </a:lvl3pPr>
            <a:lvl4pPr marR="0" lvl="3" algn="l" rtl="0">
              <a:lnSpc>
                <a:spcPct val="100000"/>
              </a:lnSpc>
              <a:spcBef>
                <a:spcPts val="1333"/>
              </a:spcBef>
              <a:spcAft>
                <a:spcPts val="0"/>
              </a:spcAft>
              <a:buClr>
                <a:srgbClr val="5B6A70"/>
              </a:buClr>
              <a:buSzPts val="2133"/>
              <a:buFont typeface="Arial"/>
              <a:buChar char="-"/>
              <a:defRPr sz="2133" b="0" i="0" u="none" strike="noStrike" cap="none">
                <a:solidFill>
                  <a:schemeClr val="dk1"/>
                </a:solidFill>
                <a:latin typeface="Arial"/>
                <a:ea typeface="Arial"/>
                <a:cs typeface="Arial"/>
                <a:sym typeface="Arial"/>
              </a:defRPr>
            </a:lvl4pPr>
            <a:lvl5pPr marR="0" lvl="4" algn="l" rtl="0">
              <a:lnSpc>
                <a:spcPct val="100000"/>
              </a:lnSpc>
              <a:spcBef>
                <a:spcPts val="1333"/>
              </a:spcBef>
              <a:spcAft>
                <a:spcPts val="0"/>
              </a:spcAft>
              <a:buClr>
                <a:schemeClr val="accent1"/>
              </a:buClr>
              <a:buSzPts val="1494"/>
              <a:buFont typeface="Noto Sans Symbols"/>
              <a:buChar char="▪"/>
              <a:defRPr sz="1867" b="0" i="0" u="none" strike="noStrike" cap="none">
                <a:solidFill>
                  <a:schemeClr val="dk1"/>
                </a:solidFill>
                <a:latin typeface="Arial"/>
                <a:ea typeface="Arial"/>
                <a:cs typeface="Arial"/>
                <a:sym typeface="Arial"/>
              </a:defRPr>
            </a:lvl5pPr>
            <a:lvl6pPr marR="0" lvl="5" algn="l" rtl="0">
              <a:spcBef>
                <a:spcPts val="13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4" name="Google Shape;34;p36"/>
          <p:cNvSpPr txBox="1">
            <a:spLocks noGrp="1"/>
          </p:cNvSpPr>
          <p:nvPr>
            <p:ph type="title"/>
          </p:nvPr>
        </p:nvSpPr>
        <p:spPr>
          <a:xfrm>
            <a:off x="5053321" y="1920150"/>
            <a:ext cx="5168288" cy="611449"/>
          </a:xfrm>
          <a:prstGeom prst="rect">
            <a:avLst/>
          </a:prstGeom>
          <a:noFill/>
          <a:ln>
            <a:noFill/>
          </a:ln>
        </p:spPr>
        <p:txBody>
          <a:bodyPr spcFirstLastPara="1" wrap="square" lIns="91425" tIns="45700" rIns="91425" bIns="45700" anchor="t" anchorCtr="0">
            <a:noAutofit/>
          </a:bodyPr>
          <a:lstStyle>
            <a:lvl1pPr lvl="0" algn="l">
              <a:lnSpc>
                <a:spcPct val="85000"/>
              </a:lnSpc>
              <a:spcBef>
                <a:spcPts val="0"/>
              </a:spcBef>
              <a:spcAft>
                <a:spcPts val="0"/>
              </a:spcAft>
              <a:buClr>
                <a:schemeClr val="dk1"/>
              </a:buClr>
              <a:buSzPts val="5400"/>
              <a:buFont typeface="Arial"/>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6"/>
          <p:cNvSpPr txBox="1">
            <a:spLocks noGrp="1"/>
          </p:cNvSpPr>
          <p:nvPr>
            <p:ph type="body" idx="1"/>
          </p:nvPr>
        </p:nvSpPr>
        <p:spPr>
          <a:xfrm>
            <a:off x="5053321" y="3471238"/>
            <a:ext cx="6126163" cy="4650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1920"/>
              <a:buFont typeface="Arial"/>
              <a:buNone/>
              <a:defRPr sz="2400" b="1"/>
            </a:lvl1pPr>
            <a:lvl2pPr marL="914400" lvl="1" indent="-228600" algn="l">
              <a:lnSpc>
                <a:spcPct val="100000"/>
              </a:lnSpc>
              <a:spcBef>
                <a:spcPts val="1333"/>
              </a:spcBef>
              <a:spcAft>
                <a:spcPts val="0"/>
              </a:spcAft>
              <a:buSzPts val="2667"/>
              <a:buFont typeface="Arial"/>
              <a:buNone/>
              <a:defRPr/>
            </a:lvl2pPr>
            <a:lvl3pPr marL="1371600" lvl="2" indent="-320039" algn="l">
              <a:lnSpc>
                <a:spcPct val="100000"/>
              </a:lnSpc>
              <a:spcBef>
                <a:spcPts val="1333"/>
              </a:spcBef>
              <a:spcAft>
                <a:spcPts val="0"/>
              </a:spcAft>
              <a:buSzPts val="1440"/>
              <a:buChar char="▪"/>
              <a:defRPr/>
            </a:lvl3pPr>
            <a:lvl4pPr marL="1828800" lvl="3" indent="-342900" algn="l">
              <a:lnSpc>
                <a:spcPct val="100000"/>
              </a:lnSpc>
              <a:spcBef>
                <a:spcPts val="1333"/>
              </a:spcBef>
              <a:spcAft>
                <a:spcPts val="0"/>
              </a:spcAft>
              <a:buSzPts val="1800"/>
              <a:buChar char="-"/>
              <a:defRPr/>
            </a:lvl4pPr>
            <a:lvl5pPr marL="2286000" lvl="4" indent="-320039" algn="l">
              <a:lnSpc>
                <a:spcPct val="100000"/>
              </a:lnSpc>
              <a:spcBef>
                <a:spcPts val="1333"/>
              </a:spcBef>
              <a:spcAft>
                <a:spcPts val="0"/>
              </a:spcAft>
              <a:buSzPts val="144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 name="Google Shape;36;p36"/>
          <p:cNvSpPr txBox="1">
            <a:spLocks noGrp="1"/>
          </p:cNvSpPr>
          <p:nvPr>
            <p:ph type="body" idx="3"/>
          </p:nvPr>
        </p:nvSpPr>
        <p:spPr>
          <a:xfrm>
            <a:off x="5053321" y="3872679"/>
            <a:ext cx="6126163" cy="4650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1920"/>
              <a:buFont typeface="Arial"/>
              <a:buNone/>
              <a:defRPr sz="2400" b="0"/>
            </a:lvl1pPr>
            <a:lvl2pPr marL="914400" lvl="1" indent="-228600" algn="l">
              <a:lnSpc>
                <a:spcPct val="100000"/>
              </a:lnSpc>
              <a:spcBef>
                <a:spcPts val="1333"/>
              </a:spcBef>
              <a:spcAft>
                <a:spcPts val="0"/>
              </a:spcAft>
              <a:buSzPts val="2667"/>
              <a:buFont typeface="Arial"/>
              <a:buNone/>
              <a:defRPr/>
            </a:lvl2pPr>
            <a:lvl3pPr marL="1371600" lvl="2" indent="-320039" algn="l">
              <a:lnSpc>
                <a:spcPct val="100000"/>
              </a:lnSpc>
              <a:spcBef>
                <a:spcPts val="1333"/>
              </a:spcBef>
              <a:spcAft>
                <a:spcPts val="0"/>
              </a:spcAft>
              <a:buSzPts val="1440"/>
              <a:buChar char="▪"/>
              <a:defRPr/>
            </a:lvl3pPr>
            <a:lvl4pPr marL="1828800" lvl="3" indent="-342900" algn="l">
              <a:lnSpc>
                <a:spcPct val="100000"/>
              </a:lnSpc>
              <a:spcBef>
                <a:spcPts val="1333"/>
              </a:spcBef>
              <a:spcAft>
                <a:spcPts val="0"/>
              </a:spcAft>
              <a:buSzPts val="1800"/>
              <a:buChar char="-"/>
              <a:defRPr/>
            </a:lvl4pPr>
            <a:lvl5pPr marL="2286000" lvl="4" indent="-320039" algn="l">
              <a:lnSpc>
                <a:spcPct val="100000"/>
              </a:lnSpc>
              <a:spcBef>
                <a:spcPts val="1333"/>
              </a:spcBef>
              <a:spcAft>
                <a:spcPts val="0"/>
              </a:spcAft>
              <a:buSzPts val="144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1248">
          <p15:clr>
            <a:srgbClr val="FBAE40"/>
          </p15:clr>
        </p15:guide>
        <p15:guide id="2" pos="32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hart Slide">
  <p:cSld name="Chart Slide">
    <p:spTree>
      <p:nvGrpSpPr>
        <p:cNvPr id="1" name="Shape 111"/>
        <p:cNvGrpSpPr/>
        <p:nvPr/>
      </p:nvGrpSpPr>
      <p:grpSpPr>
        <a:xfrm>
          <a:off x="0" y="0"/>
          <a:ext cx="0" cy="0"/>
          <a:chOff x="0" y="0"/>
          <a:chExt cx="0" cy="0"/>
        </a:xfrm>
      </p:grpSpPr>
      <p:sp>
        <p:nvSpPr>
          <p:cNvPr id="112" name="Google Shape;112;p53"/>
          <p:cNvSpPr txBox="1">
            <a:spLocks noGrp="1"/>
          </p:cNvSpPr>
          <p:nvPr>
            <p:ph type="ftr" idx="11"/>
          </p:nvPr>
        </p:nvSpPr>
        <p:spPr>
          <a:xfrm>
            <a:off x="730867" y="6470129"/>
            <a:ext cx="5747876" cy="13798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53"/>
          <p:cNvSpPr txBox="1">
            <a:spLocks noGrp="1"/>
          </p:cNvSpPr>
          <p:nvPr>
            <p:ph type="sldNum" idx="12"/>
          </p:nvPr>
        </p:nvSpPr>
        <p:spPr>
          <a:xfrm>
            <a:off x="362808" y="6453505"/>
            <a:ext cx="328081" cy="155233"/>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14" name="Google Shape;114;p53"/>
          <p:cNvSpPr>
            <a:spLocks noGrp="1"/>
          </p:cNvSpPr>
          <p:nvPr>
            <p:ph type="chart" idx="2"/>
          </p:nvPr>
        </p:nvSpPr>
        <p:spPr>
          <a:xfrm>
            <a:off x="357810" y="450575"/>
            <a:ext cx="11449876" cy="542014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accent1"/>
              </a:buClr>
              <a:buSzPts val="2346"/>
              <a:buFont typeface="Noto Sans Symbols"/>
              <a:buChar char="▪"/>
              <a:defRPr sz="2933" b="0" i="0" u="none" strike="noStrike" cap="none">
                <a:solidFill>
                  <a:schemeClr val="dk1"/>
                </a:solidFill>
                <a:latin typeface="Arial"/>
                <a:ea typeface="Arial"/>
                <a:cs typeface="Arial"/>
                <a:sym typeface="Arial"/>
              </a:defRPr>
            </a:lvl1pPr>
            <a:lvl2pPr marR="0" lvl="1" algn="l" rtl="0">
              <a:lnSpc>
                <a:spcPct val="100000"/>
              </a:lnSpc>
              <a:spcBef>
                <a:spcPts val="1333"/>
              </a:spcBef>
              <a:spcAft>
                <a:spcPts val="0"/>
              </a:spcAft>
              <a:buClr>
                <a:srgbClr val="5B6A70"/>
              </a:buClr>
              <a:buSzPts val="2667"/>
              <a:buFont typeface="Arial"/>
              <a:buChar char="-"/>
              <a:defRPr sz="2667" b="0" i="0" u="none" strike="noStrike" cap="none">
                <a:solidFill>
                  <a:schemeClr val="dk1"/>
                </a:solidFill>
                <a:latin typeface="Arial"/>
                <a:ea typeface="Arial"/>
                <a:cs typeface="Arial"/>
                <a:sym typeface="Arial"/>
              </a:defRPr>
            </a:lvl2pPr>
            <a:lvl3pPr marR="0" lvl="2" algn="l" rtl="0">
              <a:lnSpc>
                <a:spcPct val="100000"/>
              </a:lnSpc>
              <a:spcBef>
                <a:spcPts val="1333"/>
              </a:spcBef>
              <a:spcAft>
                <a:spcPts val="0"/>
              </a:spcAft>
              <a:buClr>
                <a:schemeClr val="accent1"/>
              </a:buClr>
              <a:buSzPts val="1920"/>
              <a:buFont typeface="Noto Sans Symbols"/>
              <a:buChar char="▪"/>
              <a:defRPr sz="2400" b="0" i="0" u="none" strike="noStrike" cap="none">
                <a:solidFill>
                  <a:schemeClr val="dk1"/>
                </a:solidFill>
                <a:latin typeface="Arial"/>
                <a:ea typeface="Arial"/>
                <a:cs typeface="Arial"/>
                <a:sym typeface="Arial"/>
              </a:defRPr>
            </a:lvl3pPr>
            <a:lvl4pPr marR="0" lvl="3" algn="l" rtl="0">
              <a:lnSpc>
                <a:spcPct val="100000"/>
              </a:lnSpc>
              <a:spcBef>
                <a:spcPts val="1333"/>
              </a:spcBef>
              <a:spcAft>
                <a:spcPts val="0"/>
              </a:spcAft>
              <a:buClr>
                <a:srgbClr val="5B6A70"/>
              </a:buClr>
              <a:buSzPts val="2133"/>
              <a:buFont typeface="Arial"/>
              <a:buChar char="-"/>
              <a:defRPr sz="2133" b="0" i="0" u="none" strike="noStrike" cap="none">
                <a:solidFill>
                  <a:schemeClr val="dk1"/>
                </a:solidFill>
                <a:latin typeface="Arial"/>
                <a:ea typeface="Arial"/>
                <a:cs typeface="Arial"/>
                <a:sym typeface="Arial"/>
              </a:defRPr>
            </a:lvl4pPr>
            <a:lvl5pPr marR="0" lvl="4" algn="l" rtl="0">
              <a:lnSpc>
                <a:spcPct val="100000"/>
              </a:lnSpc>
              <a:spcBef>
                <a:spcPts val="1333"/>
              </a:spcBef>
              <a:spcAft>
                <a:spcPts val="0"/>
              </a:spcAft>
              <a:buClr>
                <a:schemeClr val="accent1"/>
              </a:buClr>
              <a:buSzPts val="1494"/>
              <a:buFont typeface="Noto Sans Symbols"/>
              <a:buChar char="▪"/>
              <a:defRPr sz="1867" b="0" i="0" u="none" strike="noStrike" cap="none">
                <a:solidFill>
                  <a:schemeClr val="dk1"/>
                </a:solidFill>
                <a:latin typeface="Arial"/>
                <a:ea typeface="Arial"/>
                <a:cs typeface="Arial"/>
                <a:sym typeface="Arial"/>
              </a:defRPr>
            </a:lvl5pPr>
            <a:lvl6pPr marR="0" lvl="5" algn="l" rtl="0">
              <a:spcBef>
                <a:spcPts val="13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lumn Slide">
  <p:cSld name="Two Column Slide">
    <p:spTree>
      <p:nvGrpSpPr>
        <p:cNvPr id="1" name="Shape 115"/>
        <p:cNvGrpSpPr/>
        <p:nvPr/>
      </p:nvGrpSpPr>
      <p:grpSpPr>
        <a:xfrm>
          <a:off x="0" y="0"/>
          <a:ext cx="0" cy="0"/>
          <a:chOff x="0" y="0"/>
          <a:chExt cx="0" cy="0"/>
        </a:xfrm>
      </p:grpSpPr>
      <p:sp>
        <p:nvSpPr>
          <p:cNvPr id="116" name="Google Shape;116;p54"/>
          <p:cNvSpPr txBox="1">
            <a:spLocks noGrp="1"/>
          </p:cNvSpPr>
          <p:nvPr>
            <p:ph type="ftr" idx="11"/>
          </p:nvPr>
        </p:nvSpPr>
        <p:spPr>
          <a:xfrm>
            <a:off x="730867" y="6470129"/>
            <a:ext cx="5747876" cy="13798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54"/>
          <p:cNvSpPr txBox="1">
            <a:spLocks noGrp="1"/>
          </p:cNvSpPr>
          <p:nvPr>
            <p:ph type="sldNum" idx="12"/>
          </p:nvPr>
        </p:nvSpPr>
        <p:spPr>
          <a:xfrm>
            <a:off x="362808" y="6453505"/>
            <a:ext cx="328081" cy="155233"/>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18" name="Google Shape;118;p54"/>
          <p:cNvSpPr txBox="1">
            <a:spLocks noGrp="1"/>
          </p:cNvSpPr>
          <p:nvPr>
            <p:ph type="title"/>
          </p:nvPr>
        </p:nvSpPr>
        <p:spPr>
          <a:xfrm>
            <a:off x="604780" y="425001"/>
            <a:ext cx="10898107" cy="611449"/>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178CCB"/>
              </a:buClr>
              <a:buSzPts val="4400"/>
              <a:buFont typeface="Arial"/>
              <a:buNone/>
              <a:defRPr sz="4400">
                <a:solidFill>
                  <a:srgbClr val="178CCB"/>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54"/>
          <p:cNvSpPr txBox="1">
            <a:spLocks noGrp="1"/>
          </p:cNvSpPr>
          <p:nvPr>
            <p:ph type="body" idx="1"/>
          </p:nvPr>
        </p:nvSpPr>
        <p:spPr>
          <a:xfrm>
            <a:off x="609603" y="927654"/>
            <a:ext cx="10893285" cy="44652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1920"/>
              <a:buNone/>
              <a:defRPr sz="2400" i="0">
                <a:latin typeface="Arial"/>
                <a:ea typeface="Arial"/>
                <a:cs typeface="Arial"/>
                <a:sym typeface="Arial"/>
              </a:defRPr>
            </a:lvl1pPr>
            <a:lvl2pPr marL="914400" lvl="1" indent="-228600" algn="l">
              <a:lnSpc>
                <a:spcPct val="100000"/>
              </a:lnSpc>
              <a:spcBef>
                <a:spcPts val="1333"/>
              </a:spcBef>
              <a:spcAft>
                <a:spcPts val="0"/>
              </a:spcAft>
              <a:buSzPts val="2667"/>
              <a:buNone/>
              <a:defRPr i="1">
                <a:latin typeface="Arial"/>
                <a:ea typeface="Arial"/>
                <a:cs typeface="Arial"/>
                <a:sym typeface="Arial"/>
              </a:defRPr>
            </a:lvl2pPr>
            <a:lvl3pPr marL="1371600" lvl="2" indent="-228600" algn="l">
              <a:lnSpc>
                <a:spcPct val="100000"/>
              </a:lnSpc>
              <a:spcBef>
                <a:spcPts val="1333"/>
              </a:spcBef>
              <a:spcAft>
                <a:spcPts val="0"/>
              </a:spcAft>
              <a:buSzPts val="1920"/>
              <a:buNone/>
              <a:defRPr i="1">
                <a:latin typeface="Arial"/>
                <a:ea typeface="Arial"/>
                <a:cs typeface="Arial"/>
                <a:sym typeface="Arial"/>
              </a:defRPr>
            </a:lvl3pPr>
            <a:lvl4pPr marL="1828800" lvl="3" indent="-228600" algn="l">
              <a:lnSpc>
                <a:spcPct val="100000"/>
              </a:lnSpc>
              <a:spcBef>
                <a:spcPts val="1333"/>
              </a:spcBef>
              <a:spcAft>
                <a:spcPts val="0"/>
              </a:spcAft>
              <a:buSzPts val="2133"/>
              <a:buNone/>
              <a:defRPr i="1">
                <a:latin typeface="Arial"/>
                <a:ea typeface="Arial"/>
                <a:cs typeface="Arial"/>
                <a:sym typeface="Arial"/>
              </a:defRPr>
            </a:lvl4pPr>
            <a:lvl5pPr marL="2286000" lvl="4" indent="-228600" algn="l">
              <a:lnSpc>
                <a:spcPct val="100000"/>
              </a:lnSpc>
              <a:spcBef>
                <a:spcPts val="1333"/>
              </a:spcBef>
              <a:spcAft>
                <a:spcPts val="0"/>
              </a:spcAft>
              <a:buSzPts val="1494"/>
              <a:buNone/>
              <a:defRPr i="1">
                <a:latin typeface="Arial"/>
                <a:ea typeface="Arial"/>
                <a:cs typeface="Arial"/>
                <a:sym typeface="Arial"/>
              </a:defRPr>
            </a:lvl5pPr>
            <a:lvl6pPr marL="2743200" lvl="5" indent="-342900" algn="l">
              <a:spcBef>
                <a:spcPts val="1333"/>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0" name="Google Shape;120;p54"/>
          <p:cNvSpPr txBox="1">
            <a:spLocks noGrp="1"/>
          </p:cNvSpPr>
          <p:nvPr>
            <p:ph type="body" idx="2"/>
          </p:nvPr>
        </p:nvSpPr>
        <p:spPr>
          <a:xfrm>
            <a:off x="609234" y="1868556"/>
            <a:ext cx="5102453" cy="39093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2346"/>
              <a:buNone/>
              <a:defRPr/>
            </a:lvl1pPr>
            <a:lvl2pPr marL="914400" lvl="1" indent="-228600" algn="l">
              <a:lnSpc>
                <a:spcPct val="100000"/>
              </a:lnSpc>
              <a:spcBef>
                <a:spcPts val="1333"/>
              </a:spcBef>
              <a:spcAft>
                <a:spcPts val="0"/>
              </a:spcAft>
              <a:buSzPts val="2667"/>
              <a:buNone/>
              <a:defRPr/>
            </a:lvl2pPr>
            <a:lvl3pPr marL="1371600" lvl="2" indent="-228600" algn="l">
              <a:lnSpc>
                <a:spcPct val="100000"/>
              </a:lnSpc>
              <a:spcBef>
                <a:spcPts val="1333"/>
              </a:spcBef>
              <a:spcAft>
                <a:spcPts val="0"/>
              </a:spcAft>
              <a:buSzPts val="1920"/>
              <a:buNone/>
              <a:defRPr/>
            </a:lvl3pPr>
            <a:lvl4pPr marL="1828800" lvl="3" indent="-228600" algn="l">
              <a:lnSpc>
                <a:spcPct val="100000"/>
              </a:lnSpc>
              <a:spcBef>
                <a:spcPts val="1333"/>
              </a:spcBef>
              <a:spcAft>
                <a:spcPts val="0"/>
              </a:spcAft>
              <a:buSzPts val="2133"/>
              <a:buNone/>
              <a:defRPr/>
            </a:lvl4pPr>
            <a:lvl5pPr marL="2286000" lvl="4" indent="-320039" algn="l">
              <a:lnSpc>
                <a:spcPct val="100000"/>
              </a:lnSpc>
              <a:spcBef>
                <a:spcPts val="1333"/>
              </a:spcBef>
              <a:spcAft>
                <a:spcPts val="0"/>
              </a:spcAft>
              <a:buSzPts val="144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1" name="Google Shape;121;p54"/>
          <p:cNvSpPr txBox="1">
            <a:spLocks noGrp="1"/>
          </p:cNvSpPr>
          <p:nvPr>
            <p:ph type="body" idx="3"/>
          </p:nvPr>
        </p:nvSpPr>
        <p:spPr>
          <a:xfrm>
            <a:off x="6366518" y="1868556"/>
            <a:ext cx="5136369" cy="39093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2346"/>
              <a:buNone/>
              <a:defRPr/>
            </a:lvl1pPr>
            <a:lvl2pPr marL="914400" lvl="1" indent="-228600" algn="l">
              <a:lnSpc>
                <a:spcPct val="100000"/>
              </a:lnSpc>
              <a:spcBef>
                <a:spcPts val="1333"/>
              </a:spcBef>
              <a:spcAft>
                <a:spcPts val="0"/>
              </a:spcAft>
              <a:buSzPts val="2667"/>
              <a:buNone/>
              <a:defRPr/>
            </a:lvl2pPr>
            <a:lvl3pPr marL="1371600" lvl="2" indent="-228600" algn="l">
              <a:lnSpc>
                <a:spcPct val="100000"/>
              </a:lnSpc>
              <a:spcBef>
                <a:spcPts val="1333"/>
              </a:spcBef>
              <a:spcAft>
                <a:spcPts val="0"/>
              </a:spcAft>
              <a:buSzPts val="1920"/>
              <a:buNone/>
              <a:defRPr/>
            </a:lvl3pPr>
            <a:lvl4pPr marL="1828800" lvl="3" indent="-228600" algn="l">
              <a:lnSpc>
                <a:spcPct val="100000"/>
              </a:lnSpc>
              <a:spcBef>
                <a:spcPts val="1333"/>
              </a:spcBef>
              <a:spcAft>
                <a:spcPts val="0"/>
              </a:spcAft>
              <a:buSzPts val="2133"/>
              <a:buNone/>
              <a:defRPr/>
            </a:lvl4pPr>
            <a:lvl5pPr marL="2286000" lvl="4" indent="-320039" algn="l">
              <a:lnSpc>
                <a:spcPct val="100000"/>
              </a:lnSpc>
              <a:spcBef>
                <a:spcPts val="1333"/>
              </a:spcBef>
              <a:spcAft>
                <a:spcPts val="0"/>
              </a:spcAft>
              <a:buSzPts val="144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lumn Bullet">
  <p:cSld name="Two Column Bullet">
    <p:spTree>
      <p:nvGrpSpPr>
        <p:cNvPr id="1" name="Shape 122"/>
        <p:cNvGrpSpPr/>
        <p:nvPr/>
      </p:nvGrpSpPr>
      <p:grpSpPr>
        <a:xfrm>
          <a:off x="0" y="0"/>
          <a:ext cx="0" cy="0"/>
          <a:chOff x="0" y="0"/>
          <a:chExt cx="0" cy="0"/>
        </a:xfrm>
      </p:grpSpPr>
      <p:sp>
        <p:nvSpPr>
          <p:cNvPr id="123" name="Google Shape;123;p55"/>
          <p:cNvSpPr txBox="1">
            <a:spLocks noGrp="1"/>
          </p:cNvSpPr>
          <p:nvPr>
            <p:ph type="ftr" idx="11"/>
          </p:nvPr>
        </p:nvSpPr>
        <p:spPr>
          <a:xfrm>
            <a:off x="730867" y="6470129"/>
            <a:ext cx="5747876" cy="13798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55"/>
          <p:cNvSpPr txBox="1">
            <a:spLocks noGrp="1"/>
          </p:cNvSpPr>
          <p:nvPr>
            <p:ph type="sldNum" idx="12"/>
          </p:nvPr>
        </p:nvSpPr>
        <p:spPr>
          <a:xfrm>
            <a:off x="362808" y="6453505"/>
            <a:ext cx="328081" cy="155233"/>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25" name="Google Shape;125;p55"/>
          <p:cNvSpPr txBox="1">
            <a:spLocks noGrp="1"/>
          </p:cNvSpPr>
          <p:nvPr>
            <p:ph type="title"/>
          </p:nvPr>
        </p:nvSpPr>
        <p:spPr>
          <a:xfrm>
            <a:off x="604780" y="425001"/>
            <a:ext cx="10898107" cy="611449"/>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178CCB"/>
              </a:buClr>
              <a:buSzPts val="4400"/>
              <a:buFont typeface="Arial"/>
              <a:buNone/>
              <a:defRPr sz="4400">
                <a:solidFill>
                  <a:srgbClr val="178CCB"/>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55"/>
          <p:cNvSpPr txBox="1">
            <a:spLocks noGrp="1"/>
          </p:cNvSpPr>
          <p:nvPr>
            <p:ph type="body" idx="1"/>
          </p:nvPr>
        </p:nvSpPr>
        <p:spPr>
          <a:xfrm>
            <a:off x="609603" y="927654"/>
            <a:ext cx="10893285" cy="44652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1920"/>
              <a:buNone/>
              <a:defRPr sz="2400" i="0">
                <a:latin typeface="Arial"/>
                <a:ea typeface="Arial"/>
                <a:cs typeface="Arial"/>
                <a:sym typeface="Arial"/>
              </a:defRPr>
            </a:lvl1pPr>
            <a:lvl2pPr marL="914400" lvl="1" indent="-228600" algn="l">
              <a:lnSpc>
                <a:spcPct val="100000"/>
              </a:lnSpc>
              <a:spcBef>
                <a:spcPts val="1333"/>
              </a:spcBef>
              <a:spcAft>
                <a:spcPts val="0"/>
              </a:spcAft>
              <a:buSzPts val="2667"/>
              <a:buNone/>
              <a:defRPr i="1">
                <a:latin typeface="Arial"/>
                <a:ea typeface="Arial"/>
                <a:cs typeface="Arial"/>
                <a:sym typeface="Arial"/>
              </a:defRPr>
            </a:lvl2pPr>
            <a:lvl3pPr marL="1371600" lvl="2" indent="-228600" algn="l">
              <a:lnSpc>
                <a:spcPct val="100000"/>
              </a:lnSpc>
              <a:spcBef>
                <a:spcPts val="1333"/>
              </a:spcBef>
              <a:spcAft>
                <a:spcPts val="0"/>
              </a:spcAft>
              <a:buSzPts val="1920"/>
              <a:buNone/>
              <a:defRPr i="1">
                <a:latin typeface="Arial"/>
                <a:ea typeface="Arial"/>
                <a:cs typeface="Arial"/>
                <a:sym typeface="Arial"/>
              </a:defRPr>
            </a:lvl3pPr>
            <a:lvl4pPr marL="1828800" lvl="3" indent="-228600" algn="l">
              <a:lnSpc>
                <a:spcPct val="100000"/>
              </a:lnSpc>
              <a:spcBef>
                <a:spcPts val="1333"/>
              </a:spcBef>
              <a:spcAft>
                <a:spcPts val="0"/>
              </a:spcAft>
              <a:buSzPts val="2133"/>
              <a:buNone/>
              <a:defRPr i="1">
                <a:latin typeface="Arial"/>
                <a:ea typeface="Arial"/>
                <a:cs typeface="Arial"/>
                <a:sym typeface="Arial"/>
              </a:defRPr>
            </a:lvl4pPr>
            <a:lvl5pPr marL="2286000" lvl="4" indent="-228600" algn="l">
              <a:lnSpc>
                <a:spcPct val="100000"/>
              </a:lnSpc>
              <a:spcBef>
                <a:spcPts val="1333"/>
              </a:spcBef>
              <a:spcAft>
                <a:spcPts val="0"/>
              </a:spcAft>
              <a:buSzPts val="1494"/>
              <a:buNone/>
              <a:defRPr i="1">
                <a:latin typeface="Arial"/>
                <a:ea typeface="Arial"/>
                <a:cs typeface="Arial"/>
                <a:sym typeface="Arial"/>
              </a:defRPr>
            </a:lvl5pPr>
            <a:lvl6pPr marL="2743200" lvl="5" indent="-342900" algn="l">
              <a:spcBef>
                <a:spcPts val="1333"/>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7" name="Google Shape;127;p55"/>
          <p:cNvSpPr txBox="1">
            <a:spLocks noGrp="1"/>
          </p:cNvSpPr>
          <p:nvPr>
            <p:ph type="body" idx="2"/>
          </p:nvPr>
        </p:nvSpPr>
        <p:spPr>
          <a:xfrm>
            <a:off x="612912" y="1868556"/>
            <a:ext cx="5098776" cy="3909393"/>
          </a:xfrm>
          <a:prstGeom prst="rect">
            <a:avLst/>
          </a:prstGeom>
          <a:noFill/>
          <a:ln>
            <a:noFill/>
          </a:ln>
        </p:spPr>
        <p:txBody>
          <a:bodyPr spcFirstLastPara="1" wrap="square" lIns="91425" tIns="45700" rIns="91425" bIns="45700" anchor="t" anchorCtr="0">
            <a:noAutofit/>
          </a:bodyPr>
          <a:lstStyle>
            <a:lvl1pPr marL="457200" lvl="0" indent="-320040" algn="l">
              <a:lnSpc>
                <a:spcPct val="100000"/>
              </a:lnSpc>
              <a:spcBef>
                <a:spcPts val="0"/>
              </a:spcBef>
              <a:spcAft>
                <a:spcPts val="0"/>
              </a:spcAft>
              <a:buSzPts val="1440"/>
              <a:buChar char="▪"/>
              <a:defRPr/>
            </a:lvl1pPr>
            <a:lvl2pPr marL="914400" lvl="1" indent="-342900" algn="l">
              <a:lnSpc>
                <a:spcPct val="100000"/>
              </a:lnSpc>
              <a:spcBef>
                <a:spcPts val="1333"/>
              </a:spcBef>
              <a:spcAft>
                <a:spcPts val="0"/>
              </a:spcAft>
              <a:buSzPts val="1800"/>
              <a:buChar char="-"/>
              <a:defRPr/>
            </a:lvl2pPr>
            <a:lvl3pPr marL="1371600" lvl="2" indent="-320039" algn="l">
              <a:lnSpc>
                <a:spcPct val="100000"/>
              </a:lnSpc>
              <a:spcBef>
                <a:spcPts val="1333"/>
              </a:spcBef>
              <a:spcAft>
                <a:spcPts val="0"/>
              </a:spcAft>
              <a:buSzPts val="1440"/>
              <a:buChar char="▪"/>
              <a:defRPr/>
            </a:lvl3pPr>
            <a:lvl4pPr marL="1828800" lvl="3" indent="-342900" algn="l">
              <a:lnSpc>
                <a:spcPct val="100000"/>
              </a:lnSpc>
              <a:spcBef>
                <a:spcPts val="1333"/>
              </a:spcBef>
              <a:spcAft>
                <a:spcPts val="0"/>
              </a:spcAft>
              <a:buSzPts val="1800"/>
              <a:buChar char="-"/>
              <a:defRPr/>
            </a:lvl4pPr>
            <a:lvl5pPr marL="2286000" lvl="4" indent="-320039" algn="l">
              <a:lnSpc>
                <a:spcPct val="100000"/>
              </a:lnSpc>
              <a:spcBef>
                <a:spcPts val="1333"/>
              </a:spcBef>
              <a:spcAft>
                <a:spcPts val="0"/>
              </a:spcAft>
              <a:buSzPts val="144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8" name="Google Shape;128;p55"/>
          <p:cNvSpPr txBox="1">
            <a:spLocks noGrp="1"/>
          </p:cNvSpPr>
          <p:nvPr>
            <p:ph type="body" idx="3"/>
          </p:nvPr>
        </p:nvSpPr>
        <p:spPr>
          <a:xfrm>
            <a:off x="6354307" y="1868556"/>
            <a:ext cx="5108824" cy="3909393"/>
          </a:xfrm>
          <a:prstGeom prst="rect">
            <a:avLst/>
          </a:prstGeom>
          <a:noFill/>
          <a:ln>
            <a:noFill/>
          </a:ln>
        </p:spPr>
        <p:txBody>
          <a:bodyPr spcFirstLastPara="1" wrap="square" lIns="91425" tIns="45700" rIns="91425" bIns="45700" anchor="t" anchorCtr="0">
            <a:noAutofit/>
          </a:bodyPr>
          <a:lstStyle>
            <a:lvl1pPr marL="457200" lvl="0" indent="-320040" algn="l">
              <a:lnSpc>
                <a:spcPct val="100000"/>
              </a:lnSpc>
              <a:spcBef>
                <a:spcPts val="0"/>
              </a:spcBef>
              <a:spcAft>
                <a:spcPts val="0"/>
              </a:spcAft>
              <a:buSzPts val="1440"/>
              <a:buChar char="▪"/>
              <a:defRPr/>
            </a:lvl1pPr>
            <a:lvl2pPr marL="914400" lvl="1" indent="-342900" algn="l">
              <a:lnSpc>
                <a:spcPct val="100000"/>
              </a:lnSpc>
              <a:spcBef>
                <a:spcPts val="1333"/>
              </a:spcBef>
              <a:spcAft>
                <a:spcPts val="0"/>
              </a:spcAft>
              <a:buSzPts val="1800"/>
              <a:buChar char="-"/>
              <a:defRPr/>
            </a:lvl2pPr>
            <a:lvl3pPr marL="1371600" lvl="2" indent="-320039" algn="l">
              <a:lnSpc>
                <a:spcPct val="100000"/>
              </a:lnSpc>
              <a:spcBef>
                <a:spcPts val="1333"/>
              </a:spcBef>
              <a:spcAft>
                <a:spcPts val="0"/>
              </a:spcAft>
              <a:buSzPts val="1440"/>
              <a:buChar char="▪"/>
              <a:defRPr/>
            </a:lvl3pPr>
            <a:lvl4pPr marL="1828800" lvl="3" indent="-342900" algn="l">
              <a:lnSpc>
                <a:spcPct val="100000"/>
              </a:lnSpc>
              <a:spcBef>
                <a:spcPts val="1333"/>
              </a:spcBef>
              <a:spcAft>
                <a:spcPts val="0"/>
              </a:spcAft>
              <a:buSzPts val="1800"/>
              <a:buChar char="-"/>
              <a:defRPr/>
            </a:lvl4pPr>
            <a:lvl5pPr marL="2286000" lvl="4" indent="-320039" algn="l">
              <a:lnSpc>
                <a:spcPct val="100000"/>
              </a:lnSpc>
              <a:spcBef>
                <a:spcPts val="1333"/>
              </a:spcBef>
              <a:spcAft>
                <a:spcPts val="0"/>
              </a:spcAft>
              <a:buSzPts val="144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Slide – Teal">
  <p:cSld name="Quote Slide – Teal">
    <p:spTree>
      <p:nvGrpSpPr>
        <p:cNvPr id="1" name="Shape 129"/>
        <p:cNvGrpSpPr/>
        <p:nvPr/>
      </p:nvGrpSpPr>
      <p:grpSpPr>
        <a:xfrm>
          <a:off x="0" y="0"/>
          <a:ext cx="0" cy="0"/>
          <a:chOff x="0" y="0"/>
          <a:chExt cx="0" cy="0"/>
        </a:xfrm>
      </p:grpSpPr>
      <p:sp>
        <p:nvSpPr>
          <p:cNvPr id="130" name="Google Shape;130;p56"/>
          <p:cNvSpPr txBox="1">
            <a:spLocks noGrp="1"/>
          </p:cNvSpPr>
          <p:nvPr>
            <p:ph type="ftr" idx="11"/>
          </p:nvPr>
        </p:nvSpPr>
        <p:spPr>
          <a:xfrm>
            <a:off x="730867" y="6470129"/>
            <a:ext cx="5747876" cy="13798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56"/>
          <p:cNvSpPr txBox="1">
            <a:spLocks noGrp="1"/>
          </p:cNvSpPr>
          <p:nvPr>
            <p:ph type="sldNum" idx="12"/>
          </p:nvPr>
        </p:nvSpPr>
        <p:spPr>
          <a:xfrm>
            <a:off x="362808" y="6453505"/>
            <a:ext cx="328081" cy="155233"/>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32" name="Google Shape;132;p56"/>
          <p:cNvSpPr txBox="1"/>
          <p:nvPr/>
        </p:nvSpPr>
        <p:spPr>
          <a:xfrm>
            <a:off x="609602" y="265044"/>
            <a:ext cx="1590260" cy="28315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400" b="1" i="0">
                <a:solidFill>
                  <a:srgbClr val="716FB2"/>
                </a:solidFill>
                <a:latin typeface="Arial"/>
                <a:ea typeface="Arial"/>
                <a:cs typeface="Arial"/>
                <a:sym typeface="Arial"/>
              </a:rPr>
              <a:t>“</a:t>
            </a:r>
            <a:endParaRPr/>
          </a:p>
        </p:txBody>
      </p:sp>
      <p:sp>
        <p:nvSpPr>
          <p:cNvPr id="133" name="Google Shape;133;p56"/>
          <p:cNvSpPr txBox="1">
            <a:spLocks noGrp="1"/>
          </p:cNvSpPr>
          <p:nvPr>
            <p:ph type="body" idx="1"/>
          </p:nvPr>
        </p:nvSpPr>
        <p:spPr>
          <a:xfrm>
            <a:off x="583466" y="1908314"/>
            <a:ext cx="7129299" cy="2809461"/>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SzPts val="2986"/>
              <a:buNone/>
              <a:defRPr sz="3733" i="0">
                <a:latin typeface="Garamond"/>
                <a:ea typeface="Garamond"/>
                <a:cs typeface="Garamond"/>
                <a:sym typeface="Garamond"/>
              </a:defRPr>
            </a:lvl1pPr>
            <a:lvl2pPr marL="914400" lvl="1" indent="-228600" algn="l">
              <a:lnSpc>
                <a:spcPct val="100000"/>
              </a:lnSpc>
              <a:spcBef>
                <a:spcPts val="1333"/>
              </a:spcBef>
              <a:spcAft>
                <a:spcPts val="0"/>
              </a:spcAft>
              <a:buSzPts val="2667"/>
              <a:buNone/>
              <a:defRPr>
                <a:latin typeface="Arial"/>
                <a:ea typeface="Arial"/>
                <a:cs typeface="Arial"/>
                <a:sym typeface="Arial"/>
              </a:defRPr>
            </a:lvl2pPr>
            <a:lvl3pPr marL="1371600" lvl="2" indent="-228600" algn="l">
              <a:lnSpc>
                <a:spcPct val="100000"/>
              </a:lnSpc>
              <a:spcBef>
                <a:spcPts val="1333"/>
              </a:spcBef>
              <a:spcAft>
                <a:spcPts val="0"/>
              </a:spcAft>
              <a:buSzPts val="1920"/>
              <a:buNone/>
              <a:defRPr>
                <a:latin typeface="Arial"/>
                <a:ea typeface="Arial"/>
                <a:cs typeface="Arial"/>
                <a:sym typeface="Arial"/>
              </a:defRPr>
            </a:lvl3pPr>
            <a:lvl4pPr marL="1828800" lvl="3" indent="-228600" algn="l">
              <a:lnSpc>
                <a:spcPct val="100000"/>
              </a:lnSpc>
              <a:spcBef>
                <a:spcPts val="1333"/>
              </a:spcBef>
              <a:spcAft>
                <a:spcPts val="0"/>
              </a:spcAft>
              <a:buSzPts val="2133"/>
              <a:buNone/>
              <a:defRPr>
                <a:latin typeface="Arial"/>
                <a:ea typeface="Arial"/>
                <a:cs typeface="Arial"/>
                <a:sym typeface="Arial"/>
              </a:defRPr>
            </a:lvl4pPr>
            <a:lvl5pPr marL="2286000" lvl="4" indent="-228600" algn="l">
              <a:lnSpc>
                <a:spcPct val="100000"/>
              </a:lnSpc>
              <a:spcBef>
                <a:spcPts val="1333"/>
              </a:spcBef>
              <a:spcAft>
                <a:spcPts val="0"/>
              </a:spcAft>
              <a:buSzPts val="1494"/>
              <a:buNone/>
              <a:defRPr>
                <a:latin typeface="Arial"/>
                <a:ea typeface="Arial"/>
                <a:cs typeface="Arial"/>
                <a:sym typeface="Arial"/>
              </a:defRPr>
            </a:lvl5pPr>
            <a:lvl6pPr marL="2743200" lvl="5" indent="-342900" algn="l">
              <a:spcBef>
                <a:spcPts val="1333"/>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4" name="Google Shape;134;p56"/>
          <p:cNvSpPr txBox="1">
            <a:spLocks noGrp="1"/>
          </p:cNvSpPr>
          <p:nvPr>
            <p:ph type="body" idx="2"/>
          </p:nvPr>
        </p:nvSpPr>
        <p:spPr>
          <a:xfrm>
            <a:off x="596899" y="4929105"/>
            <a:ext cx="8685277" cy="57390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SzPts val="1920"/>
              <a:buNone/>
              <a:defRPr sz="2400" b="1">
                <a:solidFill>
                  <a:srgbClr val="716FB2"/>
                </a:solidFill>
                <a:latin typeface="Arial"/>
                <a:ea typeface="Arial"/>
                <a:cs typeface="Arial"/>
                <a:sym typeface="Arial"/>
              </a:defRPr>
            </a:lvl1pPr>
            <a:lvl2pPr marL="914400" lvl="1" indent="-342900" algn="l">
              <a:lnSpc>
                <a:spcPct val="100000"/>
              </a:lnSpc>
              <a:spcBef>
                <a:spcPts val="1333"/>
              </a:spcBef>
              <a:spcAft>
                <a:spcPts val="0"/>
              </a:spcAft>
              <a:buSzPts val="1800"/>
              <a:buChar char="-"/>
              <a:defRPr/>
            </a:lvl2pPr>
            <a:lvl3pPr marL="1371600" lvl="2" indent="-320039" algn="l">
              <a:lnSpc>
                <a:spcPct val="100000"/>
              </a:lnSpc>
              <a:spcBef>
                <a:spcPts val="1333"/>
              </a:spcBef>
              <a:spcAft>
                <a:spcPts val="0"/>
              </a:spcAft>
              <a:buSzPts val="1440"/>
              <a:buChar char="▪"/>
              <a:defRPr/>
            </a:lvl3pPr>
            <a:lvl4pPr marL="1828800" lvl="3" indent="-342900" algn="l">
              <a:lnSpc>
                <a:spcPct val="100000"/>
              </a:lnSpc>
              <a:spcBef>
                <a:spcPts val="1333"/>
              </a:spcBef>
              <a:spcAft>
                <a:spcPts val="0"/>
              </a:spcAft>
              <a:buSzPts val="1800"/>
              <a:buChar char="-"/>
              <a:defRPr/>
            </a:lvl4pPr>
            <a:lvl5pPr marL="2286000" lvl="4" indent="-320039" algn="l">
              <a:lnSpc>
                <a:spcPct val="100000"/>
              </a:lnSpc>
              <a:spcBef>
                <a:spcPts val="1333"/>
              </a:spcBef>
              <a:spcAft>
                <a:spcPts val="0"/>
              </a:spcAft>
              <a:buSzPts val="144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5" name="Google Shape;135;p56"/>
          <p:cNvSpPr txBox="1">
            <a:spLocks noGrp="1"/>
          </p:cNvSpPr>
          <p:nvPr>
            <p:ph type="body" idx="3"/>
          </p:nvPr>
        </p:nvSpPr>
        <p:spPr>
          <a:xfrm>
            <a:off x="596899" y="5307937"/>
            <a:ext cx="8685277" cy="587916"/>
          </a:xfrm>
          <a:prstGeom prst="rect">
            <a:avLst/>
          </a:prstGeom>
          <a:noFill/>
          <a:ln>
            <a:noFill/>
          </a:ln>
        </p:spPr>
        <p:txBody>
          <a:bodyPr spcFirstLastPara="1" wrap="square" lIns="91425" tIns="45700" rIns="91425" bIns="45700" anchor="t" anchorCtr="0">
            <a:normAutofit/>
          </a:bodyPr>
          <a:lstStyle>
            <a:lvl1pPr marL="457200" lvl="0" indent="-228600" algn="l">
              <a:lnSpc>
                <a:spcPct val="111125"/>
              </a:lnSpc>
              <a:spcBef>
                <a:spcPts val="0"/>
              </a:spcBef>
              <a:spcAft>
                <a:spcPts val="0"/>
              </a:spcAft>
              <a:buSzPts val="1920"/>
              <a:buNone/>
              <a:defRPr sz="2400" b="0">
                <a:solidFill>
                  <a:srgbClr val="716FB2"/>
                </a:solidFill>
                <a:latin typeface="Arial"/>
                <a:ea typeface="Arial"/>
                <a:cs typeface="Arial"/>
                <a:sym typeface="Arial"/>
              </a:defRPr>
            </a:lvl1pPr>
            <a:lvl2pPr marL="914400" lvl="1" indent="-342900" algn="l">
              <a:lnSpc>
                <a:spcPct val="100000"/>
              </a:lnSpc>
              <a:spcBef>
                <a:spcPts val="1333"/>
              </a:spcBef>
              <a:spcAft>
                <a:spcPts val="0"/>
              </a:spcAft>
              <a:buSzPts val="1800"/>
              <a:buChar char="-"/>
              <a:defRPr/>
            </a:lvl2pPr>
            <a:lvl3pPr marL="1371600" lvl="2" indent="-320039" algn="l">
              <a:lnSpc>
                <a:spcPct val="100000"/>
              </a:lnSpc>
              <a:spcBef>
                <a:spcPts val="1333"/>
              </a:spcBef>
              <a:spcAft>
                <a:spcPts val="0"/>
              </a:spcAft>
              <a:buSzPts val="1440"/>
              <a:buChar char="▪"/>
              <a:defRPr/>
            </a:lvl3pPr>
            <a:lvl4pPr marL="1828800" lvl="3" indent="-342900" algn="l">
              <a:lnSpc>
                <a:spcPct val="100000"/>
              </a:lnSpc>
              <a:spcBef>
                <a:spcPts val="1333"/>
              </a:spcBef>
              <a:spcAft>
                <a:spcPts val="0"/>
              </a:spcAft>
              <a:buSzPts val="1800"/>
              <a:buChar char="-"/>
              <a:defRPr/>
            </a:lvl4pPr>
            <a:lvl5pPr marL="2286000" lvl="4" indent="-320039" algn="l">
              <a:lnSpc>
                <a:spcPct val="100000"/>
              </a:lnSpc>
              <a:spcBef>
                <a:spcPts val="1333"/>
              </a:spcBef>
              <a:spcAft>
                <a:spcPts val="0"/>
              </a:spcAft>
              <a:buSzPts val="144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Slide – Blue">
  <p:cSld name="Quote Slide – Blue">
    <p:spTree>
      <p:nvGrpSpPr>
        <p:cNvPr id="1" name="Shape 136"/>
        <p:cNvGrpSpPr/>
        <p:nvPr/>
      </p:nvGrpSpPr>
      <p:grpSpPr>
        <a:xfrm>
          <a:off x="0" y="0"/>
          <a:ext cx="0" cy="0"/>
          <a:chOff x="0" y="0"/>
          <a:chExt cx="0" cy="0"/>
        </a:xfrm>
      </p:grpSpPr>
      <p:sp>
        <p:nvSpPr>
          <p:cNvPr id="137" name="Google Shape;137;p57"/>
          <p:cNvSpPr txBox="1">
            <a:spLocks noGrp="1"/>
          </p:cNvSpPr>
          <p:nvPr>
            <p:ph type="ftr" idx="11"/>
          </p:nvPr>
        </p:nvSpPr>
        <p:spPr>
          <a:xfrm>
            <a:off x="730867" y="6470129"/>
            <a:ext cx="5747876" cy="13798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57"/>
          <p:cNvSpPr txBox="1">
            <a:spLocks noGrp="1"/>
          </p:cNvSpPr>
          <p:nvPr>
            <p:ph type="sldNum" idx="12"/>
          </p:nvPr>
        </p:nvSpPr>
        <p:spPr>
          <a:xfrm>
            <a:off x="362808" y="6453505"/>
            <a:ext cx="328081" cy="155233"/>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39" name="Google Shape;139;p57"/>
          <p:cNvSpPr txBox="1"/>
          <p:nvPr/>
        </p:nvSpPr>
        <p:spPr>
          <a:xfrm>
            <a:off x="609602" y="265044"/>
            <a:ext cx="1590260" cy="28315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400" b="1" i="0">
                <a:solidFill>
                  <a:srgbClr val="178CCB"/>
                </a:solidFill>
                <a:latin typeface="Arial"/>
                <a:ea typeface="Arial"/>
                <a:cs typeface="Arial"/>
                <a:sym typeface="Arial"/>
              </a:rPr>
              <a:t>“</a:t>
            </a:r>
            <a:endParaRPr/>
          </a:p>
        </p:txBody>
      </p:sp>
      <p:sp>
        <p:nvSpPr>
          <p:cNvPr id="140" name="Google Shape;140;p57"/>
          <p:cNvSpPr txBox="1">
            <a:spLocks noGrp="1"/>
          </p:cNvSpPr>
          <p:nvPr>
            <p:ph type="body" idx="1"/>
          </p:nvPr>
        </p:nvSpPr>
        <p:spPr>
          <a:xfrm>
            <a:off x="583466" y="1908314"/>
            <a:ext cx="7076291" cy="2809461"/>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SzPts val="2986"/>
              <a:buNone/>
              <a:defRPr sz="3733" i="0">
                <a:latin typeface="Garamond"/>
                <a:ea typeface="Garamond"/>
                <a:cs typeface="Garamond"/>
                <a:sym typeface="Garamond"/>
              </a:defRPr>
            </a:lvl1pPr>
            <a:lvl2pPr marL="914400" lvl="1" indent="-228600" algn="l">
              <a:lnSpc>
                <a:spcPct val="100000"/>
              </a:lnSpc>
              <a:spcBef>
                <a:spcPts val="1333"/>
              </a:spcBef>
              <a:spcAft>
                <a:spcPts val="0"/>
              </a:spcAft>
              <a:buSzPts val="2667"/>
              <a:buNone/>
              <a:defRPr>
                <a:latin typeface="Arial"/>
                <a:ea typeface="Arial"/>
                <a:cs typeface="Arial"/>
                <a:sym typeface="Arial"/>
              </a:defRPr>
            </a:lvl2pPr>
            <a:lvl3pPr marL="1371600" lvl="2" indent="-228600" algn="l">
              <a:lnSpc>
                <a:spcPct val="100000"/>
              </a:lnSpc>
              <a:spcBef>
                <a:spcPts val="1333"/>
              </a:spcBef>
              <a:spcAft>
                <a:spcPts val="0"/>
              </a:spcAft>
              <a:buSzPts val="1920"/>
              <a:buNone/>
              <a:defRPr>
                <a:latin typeface="Arial"/>
                <a:ea typeface="Arial"/>
                <a:cs typeface="Arial"/>
                <a:sym typeface="Arial"/>
              </a:defRPr>
            </a:lvl3pPr>
            <a:lvl4pPr marL="1828800" lvl="3" indent="-228600" algn="l">
              <a:lnSpc>
                <a:spcPct val="100000"/>
              </a:lnSpc>
              <a:spcBef>
                <a:spcPts val="1333"/>
              </a:spcBef>
              <a:spcAft>
                <a:spcPts val="0"/>
              </a:spcAft>
              <a:buSzPts val="2133"/>
              <a:buNone/>
              <a:defRPr>
                <a:latin typeface="Arial"/>
                <a:ea typeface="Arial"/>
                <a:cs typeface="Arial"/>
                <a:sym typeface="Arial"/>
              </a:defRPr>
            </a:lvl4pPr>
            <a:lvl5pPr marL="2286000" lvl="4" indent="-228600" algn="l">
              <a:lnSpc>
                <a:spcPct val="100000"/>
              </a:lnSpc>
              <a:spcBef>
                <a:spcPts val="1333"/>
              </a:spcBef>
              <a:spcAft>
                <a:spcPts val="0"/>
              </a:spcAft>
              <a:buSzPts val="1494"/>
              <a:buNone/>
              <a:defRPr>
                <a:latin typeface="Arial"/>
                <a:ea typeface="Arial"/>
                <a:cs typeface="Arial"/>
                <a:sym typeface="Arial"/>
              </a:defRPr>
            </a:lvl5pPr>
            <a:lvl6pPr marL="2743200" lvl="5" indent="-342900" algn="l">
              <a:spcBef>
                <a:spcPts val="1333"/>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1" name="Google Shape;141;p57"/>
          <p:cNvSpPr txBox="1">
            <a:spLocks noGrp="1"/>
          </p:cNvSpPr>
          <p:nvPr>
            <p:ph type="body" idx="2"/>
          </p:nvPr>
        </p:nvSpPr>
        <p:spPr>
          <a:xfrm>
            <a:off x="596899" y="4929105"/>
            <a:ext cx="8685277" cy="57390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SzPts val="1920"/>
              <a:buNone/>
              <a:defRPr sz="2400" b="1">
                <a:solidFill>
                  <a:srgbClr val="178CCB"/>
                </a:solidFill>
                <a:latin typeface="Arial"/>
                <a:ea typeface="Arial"/>
                <a:cs typeface="Arial"/>
                <a:sym typeface="Arial"/>
              </a:defRPr>
            </a:lvl1pPr>
            <a:lvl2pPr marL="914400" lvl="1" indent="-342900" algn="l">
              <a:lnSpc>
                <a:spcPct val="100000"/>
              </a:lnSpc>
              <a:spcBef>
                <a:spcPts val="1333"/>
              </a:spcBef>
              <a:spcAft>
                <a:spcPts val="0"/>
              </a:spcAft>
              <a:buSzPts val="1800"/>
              <a:buChar char="-"/>
              <a:defRPr/>
            </a:lvl2pPr>
            <a:lvl3pPr marL="1371600" lvl="2" indent="-320039" algn="l">
              <a:lnSpc>
                <a:spcPct val="100000"/>
              </a:lnSpc>
              <a:spcBef>
                <a:spcPts val="1333"/>
              </a:spcBef>
              <a:spcAft>
                <a:spcPts val="0"/>
              </a:spcAft>
              <a:buSzPts val="1440"/>
              <a:buChar char="▪"/>
              <a:defRPr/>
            </a:lvl3pPr>
            <a:lvl4pPr marL="1828800" lvl="3" indent="-342900" algn="l">
              <a:lnSpc>
                <a:spcPct val="100000"/>
              </a:lnSpc>
              <a:spcBef>
                <a:spcPts val="1333"/>
              </a:spcBef>
              <a:spcAft>
                <a:spcPts val="0"/>
              </a:spcAft>
              <a:buSzPts val="1800"/>
              <a:buChar char="-"/>
              <a:defRPr/>
            </a:lvl4pPr>
            <a:lvl5pPr marL="2286000" lvl="4" indent="-320039" algn="l">
              <a:lnSpc>
                <a:spcPct val="100000"/>
              </a:lnSpc>
              <a:spcBef>
                <a:spcPts val="1333"/>
              </a:spcBef>
              <a:spcAft>
                <a:spcPts val="0"/>
              </a:spcAft>
              <a:buSzPts val="144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2" name="Google Shape;142;p57"/>
          <p:cNvSpPr txBox="1">
            <a:spLocks noGrp="1"/>
          </p:cNvSpPr>
          <p:nvPr>
            <p:ph type="body" idx="3"/>
          </p:nvPr>
        </p:nvSpPr>
        <p:spPr>
          <a:xfrm>
            <a:off x="596899" y="5307937"/>
            <a:ext cx="8685277" cy="587916"/>
          </a:xfrm>
          <a:prstGeom prst="rect">
            <a:avLst/>
          </a:prstGeom>
          <a:noFill/>
          <a:ln>
            <a:noFill/>
          </a:ln>
        </p:spPr>
        <p:txBody>
          <a:bodyPr spcFirstLastPara="1" wrap="square" lIns="91425" tIns="45700" rIns="91425" bIns="45700" anchor="t" anchorCtr="0">
            <a:normAutofit/>
          </a:bodyPr>
          <a:lstStyle>
            <a:lvl1pPr marL="457200" lvl="0" indent="-228600" algn="l">
              <a:lnSpc>
                <a:spcPct val="111125"/>
              </a:lnSpc>
              <a:spcBef>
                <a:spcPts val="0"/>
              </a:spcBef>
              <a:spcAft>
                <a:spcPts val="0"/>
              </a:spcAft>
              <a:buSzPts val="1920"/>
              <a:buNone/>
              <a:defRPr sz="2400" b="0">
                <a:solidFill>
                  <a:srgbClr val="178CCB"/>
                </a:solidFill>
                <a:latin typeface="Arial"/>
                <a:ea typeface="Arial"/>
                <a:cs typeface="Arial"/>
                <a:sym typeface="Arial"/>
              </a:defRPr>
            </a:lvl1pPr>
            <a:lvl2pPr marL="914400" lvl="1" indent="-342900" algn="l">
              <a:lnSpc>
                <a:spcPct val="100000"/>
              </a:lnSpc>
              <a:spcBef>
                <a:spcPts val="1333"/>
              </a:spcBef>
              <a:spcAft>
                <a:spcPts val="0"/>
              </a:spcAft>
              <a:buSzPts val="1800"/>
              <a:buChar char="-"/>
              <a:defRPr/>
            </a:lvl2pPr>
            <a:lvl3pPr marL="1371600" lvl="2" indent="-320039" algn="l">
              <a:lnSpc>
                <a:spcPct val="100000"/>
              </a:lnSpc>
              <a:spcBef>
                <a:spcPts val="1333"/>
              </a:spcBef>
              <a:spcAft>
                <a:spcPts val="0"/>
              </a:spcAft>
              <a:buSzPts val="1440"/>
              <a:buChar char="▪"/>
              <a:defRPr/>
            </a:lvl3pPr>
            <a:lvl4pPr marL="1828800" lvl="3" indent="-342900" algn="l">
              <a:lnSpc>
                <a:spcPct val="100000"/>
              </a:lnSpc>
              <a:spcBef>
                <a:spcPts val="1333"/>
              </a:spcBef>
              <a:spcAft>
                <a:spcPts val="0"/>
              </a:spcAft>
              <a:buSzPts val="1800"/>
              <a:buChar char="-"/>
              <a:defRPr/>
            </a:lvl4pPr>
            <a:lvl5pPr marL="2286000" lvl="4" indent="-320039" algn="l">
              <a:lnSpc>
                <a:spcPct val="100000"/>
              </a:lnSpc>
              <a:spcBef>
                <a:spcPts val="1333"/>
              </a:spcBef>
              <a:spcAft>
                <a:spcPts val="0"/>
              </a:spcAft>
              <a:buSzPts val="144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Closing with logo – 1">
  <p:cSld name="Closing with logo – 1">
    <p:bg>
      <p:bgPr>
        <a:solidFill>
          <a:schemeClr val="lt1"/>
        </a:solidFill>
        <a:effectLst/>
      </p:bgPr>
    </p:bg>
    <p:spTree>
      <p:nvGrpSpPr>
        <p:cNvPr id="1" name="Shape 143"/>
        <p:cNvGrpSpPr/>
        <p:nvPr/>
      </p:nvGrpSpPr>
      <p:grpSpPr>
        <a:xfrm>
          <a:off x="0" y="0"/>
          <a:ext cx="0" cy="0"/>
          <a:chOff x="0" y="0"/>
          <a:chExt cx="0" cy="0"/>
        </a:xfrm>
      </p:grpSpPr>
      <p:pic>
        <p:nvPicPr>
          <p:cNvPr id="144" name="Google Shape;144;p58"/>
          <p:cNvPicPr preferRelativeResize="0"/>
          <p:nvPr/>
        </p:nvPicPr>
        <p:blipFill rotWithShape="1">
          <a:blip r:embed="rId2">
            <a:alphaModFix/>
          </a:blip>
          <a:srcRect/>
          <a:stretch/>
        </p:blipFill>
        <p:spPr>
          <a:xfrm>
            <a:off x="5153580" y="2710217"/>
            <a:ext cx="2094721" cy="1367731"/>
          </a:xfrm>
          <a:prstGeom prst="rect">
            <a:avLst/>
          </a:prstGeom>
          <a:noFill/>
          <a:ln>
            <a:noFill/>
          </a:ln>
        </p:spPr>
      </p:pic>
      <p:pic>
        <p:nvPicPr>
          <p:cNvPr id="145" name="Google Shape;145;p58"/>
          <p:cNvPicPr preferRelativeResize="0"/>
          <p:nvPr/>
        </p:nvPicPr>
        <p:blipFill rotWithShape="1">
          <a:blip r:embed="rId3">
            <a:alphaModFix/>
          </a:blip>
          <a:srcRect/>
          <a:stretch/>
        </p:blipFill>
        <p:spPr>
          <a:xfrm>
            <a:off x="5155713" y="2716696"/>
            <a:ext cx="2099235" cy="1364973"/>
          </a:xfrm>
          <a:prstGeom prst="rect">
            <a:avLst/>
          </a:prstGeom>
          <a:noFill/>
          <a:ln>
            <a:noFill/>
          </a:ln>
        </p:spPr>
      </p:pic>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Closing with logo – 2">
  <p:cSld name="Closing with logo – 2">
    <p:bg>
      <p:bgPr>
        <a:solidFill>
          <a:schemeClr val="lt1"/>
        </a:solidFill>
        <a:effectLst/>
      </p:bgPr>
    </p:bg>
    <p:spTree>
      <p:nvGrpSpPr>
        <p:cNvPr id="1" name="Shape 146"/>
        <p:cNvGrpSpPr/>
        <p:nvPr/>
      </p:nvGrpSpPr>
      <p:grpSpPr>
        <a:xfrm>
          <a:off x="0" y="0"/>
          <a:ext cx="0" cy="0"/>
          <a:chOff x="0" y="0"/>
          <a:chExt cx="0" cy="0"/>
        </a:xfrm>
      </p:grpSpPr>
      <p:pic>
        <p:nvPicPr>
          <p:cNvPr id="147" name="Google Shape;147;p59"/>
          <p:cNvPicPr preferRelativeResize="0"/>
          <p:nvPr/>
        </p:nvPicPr>
        <p:blipFill rotWithShape="1">
          <a:blip r:embed="rId2">
            <a:alphaModFix/>
          </a:blip>
          <a:srcRect/>
          <a:stretch/>
        </p:blipFill>
        <p:spPr>
          <a:xfrm>
            <a:off x="5172284" y="2513067"/>
            <a:ext cx="1832365" cy="1831867"/>
          </a:xfrm>
          <a:prstGeom prst="rect">
            <a:avLst/>
          </a:prstGeom>
          <a:noFill/>
          <a:ln>
            <a:noFill/>
          </a:ln>
        </p:spPr>
      </p:pic>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ver – Blue">
    <p:bg>
      <p:bgPr>
        <a:solidFill>
          <a:srgbClr val="178CCB"/>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5CE96A6-F688-B345-878D-B99147F19A9C}"/>
              </a:ext>
            </a:extLst>
          </p:cNvPr>
          <p:cNvPicPr>
            <a:picLocks noChangeAspect="1"/>
          </p:cNvPicPr>
          <p:nvPr userDrawn="1"/>
        </p:nvPicPr>
        <p:blipFill>
          <a:blip r:embed="rId2"/>
          <a:srcRect/>
          <a:stretch/>
        </p:blipFill>
        <p:spPr>
          <a:xfrm>
            <a:off x="495300" y="462602"/>
            <a:ext cx="3263586" cy="2619272"/>
          </a:xfrm>
          <a:prstGeom prst="rect">
            <a:avLst/>
          </a:prstGeom>
        </p:spPr>
      </p:pic>
    </p:spTree>
    <p:extLst>
      <p:ext uri="{BB962C8B-B14F-4D97-AF65-F5344CB8AC3E}">
        <p14:creationId xmlns:p14="http://schemas.microsoft.com/office/powerpoint/2010/main" val="33590844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178CCB">
            <a:alpha val="28000"/>
          </a:srgbClr>
        </a:solidFill>
        <a:effectLst/>
      </p:bgPr>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Pandemic Initiative for Equity and Action</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grpSp>
        <p:nvGrpSpPr>
          <p:cNvPr id="4" name="Group 3">
            <a:extLst>
              <a:ext uri="{FF2B5EF4-FFF2-40B4-BE49-F238E27FC236}">
                <a16:creationId xmlns:a16="http://schemas.microsoft.com/office/drawing/2014/main" id="{7E07428B-E780-C949-BACB-2E5F6C02DE1B}"/>
              </a:ext>
            </a:extLst>
          </p:cNvPr>
          <p:cNvGrpSpPr/>
          <p:nvPr userDrawn="1"/>
        </p:nvGrpSpPr>
        <p:grpSpPr>
          <a:xfrm flipH="1">
            <a:off x="0" y="0"/>
            <a:ext cx="583894" cy="3725818"/>
            <a:chOff x="11118574" y="-1"/>
            <a:chExt cx="1073426" cy="6849520"/>
          </a:xfrm>
        </p:grpSpPr>
        <p:sp>
          <p:nvSpPr>
            <p:cNvPr id="5" name="Rectangle 4">
              <a:extLst>
                <a:ext uri="{FF2B5EF4-FFF2-40B4-BE49-F238E27FC236}">
                  <a16:creationId xmlns:a16="http://schemas.microsoft.com/office/drawing/2014/main" id="{94393C9C-9AB4-A245-B09C-C9B3FE63C4FA}"/>
                </a:ext>
              </a:extLst>
            </p:cNvPr>
            <p:cNvSpPr/>
            <p:nvPr/>
          </p:nvSpPr>
          <p:spPr bwMode="auto">
            <a:xfrm>
              <a:off x="11595652" y="-1"/>
              <a:ext cx="596348" cy="1775791"/>
            </a:xfrm>
            <a:prstGeom prst="rect">
              <a:avLst/>
            </a:prstGeom>
            <a:solidFill>
              <a:srgbClr val="FFDD00"/>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6" name="Rectangle 5">
              <a:extLst>
                <a:ext uri="{FF2B5EF4-FFF2-40B4-BE49-F238E27FC236}">
                  <a16:creationId xmlns:a16="http://schemas.microsoft.com/office/drawing/2014/main" id="{2DE7E023-D788-634F-AC0C-B819B48EF901}"/>
                </a:ext>
              </a:extLst>
            </p:cNvPr>
            <p:cNvSpPr/>
            <p:nvPr/>
          </p:nvSpPr>
          <p:spPr bwMode="auto">
            <a:xfrm>
              <a:off x="11118574" y="1271379"/>
              <a:ext cx="596348" cy="1774135"/>
            </a:xfrm>
            <a:prstGeom prst="rect">
              <a:avLst/>
            </a:prstGeom>
            <a:solidFill>
              <a:srgbClr val="716FB2"/>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7" name="Rectangle 6">
              <a:extLst>
                <a:ext uri="{FF2B5EF4-FFF2-40B4-BE49-F238E27FC236}">
                  <a16:creationId xmlns:a16="http://schemas.microsoft.com/office/drawing/2014/main" id="{338BBE2B-6360-0146-855D-0679D108EF60}"/>
                </a:ext>
              </a:extLst>
            </p:cNvPr>
            <p:cNvSpPr/>
            <p:nvPr/>
          </p:nvSpPr>
          <p:spPr bwMode="auto">
            <a:xfrm>
              <a:off x="11595652" y="2541103"/>
              <a:ext cx="596348" cy="1772478"/>
            </a:xfrm>
            <a:prstGeom prst="rect">
              <a:avLst/>
            </a:prstGeom>
            <a:solidFill>
              <a:srgbClr val="EC1848"/>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8" name="Rectangle 7">
              <a:extLst>
                <a:ext uri="{FF2B5EF4-FFF2-40B4-BE49-F238E27FC236}">
                  <a16:creationId xmlns:a16="http://schemas.microsoft.com/office/drawing/2014/main" id="{D67DECA3-95FE-3149-9B49-5B664188954D}"/>
                </a:ext>
              </a:extLst>
            </p:cNvPr>
            <p:cNvSpPr/>
            <p:nvPr/>
          </p:nvSpPr>
          <p:spPr bwMode="auto">
            <a:xfrm>
              <a:off x="11201400" y="3809170"/>
              <a:ext cx="596348" cy="1770822"/>
            </a:xfrm>
            <a:prstGeom prst="rect">
              <a:avLst/>
            </a:prstGeom>
            <a:solidFill>
              <a:srgbClr val="F48024"/>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9" name="Rectangle 8">
              <a:extLst>
                <a:ext uri="{FF2B5EF4-FFF2-40B4-BE49-F238E27FC236}">
                  <a16:creationId xmlns:a16="http://schemas.microsoft.com/office/drawing/2014/main" id="{927BF862-4FD8-F144-8542-12B164A51765}"/>
                </a:ext>
              </a:extLst>
            </p:cNvPr>
            <p:cNvSpPr/>
            <p:nvPr/>
          </p:nvSpPr>
          <p:spPr bwMode="auto">
            <a:xfrm>
              <a:off x="11595652" y="5075583"/>
              <a:ext cx="596348" cy="1773936"/>
            </a:xfrm>
            <a:prstGeom prst="rect">
              <a:avLst/>
            </a:prstGeom>
            <a:solidFill>
              <a:srgbClr val="18A3AC"/>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grpSp>
      <p:sp>
        <p:nvSpPr>
          <p:cNvPr id="3" name="Picture Placeholder 2">
            <a:extLst>
              <a:ext uri="{FF2B5EF4-FFF2-40B4-BE49-F238E27FC236}">
                <a16:creationId xmlns:a16="http://schemas.microsoft.com/office/drawing/2014/main" id="{7FDEA083-4193-274C-90FD-667F930F8DD0}"/>
              </a:ext>
            </a:extLst>
          </p:cNvPr>
          <p:cNvSpPr>
            <a:spLocks noGrp="1"/>
          </p:cNvSpPr>
          <p:nvPr>
            <p:ph type="pic" sz="quarter" idx="14"/>
          </p:nvPr>
        </p:nvSpPr>
        <p:spPr>
          <a:xfrm>
            <a:off x="1371600" y="1562100"/>
            <a:ext cx="3182937" cy="3173413"/>
          </a:xfrm>
        </p:spPr>
        <p:txBody>
          <a:bodyPr/>
          <a:lstStyle/>
          <a:p>
            <a:endParaRPr lang="en-US" dirty="0"/>
          </a:p>
        </p:txBody>
      </p:sp>
      <p:sp>
        <p:nvSpPr>
          <p:cNvPr id="18" name="Title 17">
            <a:extLst>
              <a:ext uri="{FF2B5EF4-FFF2-40B4-BE49-F238E27FC236}">
                <a16:creationId xmlns:a16="http://schemas.microsoft.com/office/drawing/2014/main" id="{55CE2D92-B6CC-1F4E-9231-D9B42ED8BC56}"/>
              </a:ext>
            </a:extLst>
          </p:cNvPr>
          <p:cNvSpPr>
            <a:spLocks noGrp="1"/>
          </p:cNvSpPr>
          <p:nvPr>
            <p:ph type="title"/>
          </p:nvPr>
        </p:nvSpPr>
        <p:spPr>
          <a:xfrm>
            <a:off x="5053321" y="1920150"/>
            <a:ext cx="5168288" cy="611449"/>
          </a:xfrm>
        </p:spPr>
        <p:txBody>
          <a:bodyPr/>
          <a:lstStyle>
            <a:lvl1pPr>
              <a:defRPr sz="5400"/>
            </a:lvl1pPr>
          </a:lstStyle>
          <a:p>
            <a:r>
              <a:rPr lang="en-US" dirty="0"/>
              <a:t>Click to edit Master title style</a:t>
            </a:r>
          </a:p>
        </p:txBody>
      </p:sp>
      <p:sp>
        <p:nvSpPr>
          <p:cNvPr id="20" name="Text Placeholder 19">
            <a:extLst>
              <a:ext uri="{FF2B5EF4-FFF2-40B4-BE49-F238E27FC236}">
                <a16:creationId xmlns:a16="http://schemas.microsoft.com/office/drawing/2014/main" id="{88C914FC-077B-3349-8629-6F0CFD81F8DB}"/>
              </a:ext>
            </a:extLst>
          </p:cNvPr>
          <p:cNvSpPr>
            <a:spLocks noGrp="1"/>
          </p:cNvSpPr>
          <p:nvPr>
            <p:ph type="body" sz="quarter" idx="15" hasCustomPrompt="1"/>
          </p:nvPr>
        </p:nvSpPr>
        <p:spPr>
          <a:xfrm>
            <a:off x="5053321" y="3471238"/>
            <a:ext cx="6126163" cy="465092"/>
          </a:xfrm>
        </p:spPr>
        <p:txBody>
          <a:bodyPr/>
          <a:lstStyle>
            <a:lvl1pPr marL="0" indent="0">
              <a:buFontTx/>
              <a:buNone/>
              <a:defRPr sz="2400" b="1"/>
            </a:lvl1pPr>
            <a:lvl2pPr marL="393690" indent="0">
              <a:buFontTx/>
              <a:buNone/>
              <a:defRPr/>
            </a:lvl2pPr>
          </a:lstStyle>
          <a:p>
            <a:pPr lvl="0"/>
            <a:r>
              <a:rPr lang="en-US" dirty="0"/>
              <a:t>Presenter name</a:t>
            </a:r>
          </a:p>
        </p:txBody>
      </p:sp>
      <p:sp>
        <p:nvSpPr>
          <p:cNvPr id="21" name="Text Placeholder 19">
            <a:extLst>
              <a:ext uri="{FF2B5EF4-FFF2-40B4-BE49-F238E27FC236}">
                <a16:creationId xmlns:a16="http://schemas.microsoft.com/office/drawing/2014/main" id="{A04EC881-3ACA-A848-BE97-F2B0E283D5CD}"/>
              </a:ext>
            </a:extLst>
          </p:cNvPr>
          <p:cNvSpPr>
            <a:spLocks noGrp="1"/>
          </p:cNvSpPr>
          <p:nvPr>
            <p:ph type="body" sz="quarter" idx="16" hasCustomPrompt="1"/>
          </p:nvPr>
        </p:nvSpPr>
        <p:spPr>
          <a:xfrm>
            <a:off x="5053321" y="3872679"/>
            <a:ext cx="6126163" cy="465092"/>
          </a:xfrm>
        </p:spPr>
        <p:txBody>
          <a:bodyPr/>
          <a:lstStyle>
            <a:lvl1pPr marL="0" indent="0">
              <a:buFontTx/>
              <a:buNone/>
              <a:defRPr sz="2400" b="0"/>
            </a:lvl1pPr>
            <a:lvl2pPr marL="393690" indent="0">
              <a:buFontTx/>
              <a:buNone/>
              <a:defRPr/>
            </a:lvl2pPr>
          </a:lstStyle>
          <a:p>
            <a:pPr lvl="0"/>
            <a:r>
              <a:rPr lang="en-US" dirty="0"/>
              <a:t>Location</a:t>
            </a:r>
          </a:p>
        </p:txBody>
      </p:sp>
    </p:spTree>
    <p:extLst>
      <p:ext uri="{BB962C8B-B14F-4D97-AF65-F5344CB8AC3E}">
        <p14:creationId xmlns:p14="http://schemas.microsoft.com/office/powerpoint/2010/main" val="4037047172"/>
      </p:ext>
    </p:extLst>
  </p:cSld>
  <p:clrMapOvr>
    <a:masterClrMapping/>
  </p:clrMapOvr>
  <p:transition>
    <p:fade/>
  </p:transition>
  <p:extLst>
    <p:ext uri="{DCECCB84-F9BA-43D5-87BE-67443E8EF086}">
      <p15:sldGuideLst xmlns:p15="http://schemas.microsoft.com/office/powerpoint/2012/main">
        <p15:guide id="1" orient="horz" pos="1248">
          <p15:clr>
            <a:srgbClr val="FBAE40"/>
          </p15:clr>
        </p15:guide>
        <p15:guide id="2" pos="32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Divider Slide – Navy">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Pandemic Initiative for Equity and Action</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1161128" y="2339687"/>
            <a:ext cx="8791011" cy="1906851"/>
          </a:xfrm>
        </p:spPr>
        <p:txBody>
          <a:bodyPr anchor="ctr">
            <a:noAutofit/>
          </a:bodyPr>
          <a:lstStyle>
            <a:lvl1pPr>
              <a:defRPr sz="4800" baseline="0">
                <a:solidFill>
                  <a:srgbClr val="18A3AC"/>
                </a:solidFill>
                <a:latin typeface="+mn-lt"/>
              </a:defRPr>
            </a:lvl1pPr>
          </a:lstStyle>
          <a:p>
            <a:r>
              <a:rPr lang="en-US" dirty="0"/>
              <a:t>Section Header Here</a:t>
            </a:r>
          </a:p>
        </p:txBody>
      </p:sp>
      <p:sp>
        <p:nvSpPr>
          <p:cNvPr id="13" name="Rectangle 12">
            <a:extLst>
              <a:ext uri="{FF2B5EF4-FFF2-40B4-BE49-F238E27FC236}">
                <a16:creationId xmlns:a16="http://schemas.microsoft.com/office/drawing/2014/main" id="{8159028F-577B-0840-93B2-BA7723DB3C10}"/>
              </a:ext>
            </a:extLst>
          </p:cNvPr>
          <p:cNvSpPr/>
          <p:nvPr userDrawn="1"/>
        </p:nvSpPr>
        <p:spPr bwMode="auto">
          <a:xfrm>
            <a:off x="2" y="2358888"/>
            <a:ext cx="690888" cy="1881809"/>
          </a:xfrm>
          <a:prstGeom prst="rect">
            <a:avLst/>
          </a:prstGeom>
          <a:solidFill>
            <a:srgbClr val="18A3AC"/>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Tree>
    <p:extLst>
      <p:ext uri="{BB962C8B-B14F-4D97-AF65-F5344CB8AC3E}">
        <p14:creationId xmlns:p14="http://schemas.microsoft.com/office/powerpoint/2010/main" val="71208082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81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1_Blank" type="blank">
  <p:cSld name="BLANK">
    <p:bg>
      <p:bgPr>
        <a:solidFill>
          <a:schemeClr val="lt2"/>
        </a:solidFill>
        <a:effectLst/>
      </p:bgPr>
    </p:bg>
    <p:spTree>
      <p:nvGrpSpPr>
        <p:cNvPr id="1" name="Shape 37"/>
        <p:cNvGrpSpPr/>
        <p:nvPr/>
      </p:nvGrpSpPr>
      <p:grpSpPr>
        <a:xfrm>
          <a:off x="0" y="0"/>
          <a:ext cx="0" cy="0"/>
          <a:chOff x="0" y="0"/>
          <a:chExt cx="0" cy="0"/>
        </a:xfrm>
      </p:grpSpPr>
      <p:sp>
        <p:nvSpPr>
          <p:cNvPr id="38" name="Google Shape;38;p37"/>
          <p:cNvSpPr/>
          <p:nvPr/>
        </p:nvSpPr>
        <p:spPr>
          <a:xfrm>
            <a:off x="0" y="1828800"/>
            <a:ext cx="12192000" cy="219675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39" name="Google Shape;39;p37"/>
          <p:cNvSpPr txBox="1"/>
          <p:nvPr/>
        </p:nvSpPr>
        <p:spPr>
          <a:xfrm>
            <a:off x="2578099" y="2616496"/>
            <a:ext cx="9613899" cy="618118"/>
          </a:xfrm>
          <a:prstGeom prst="rect">
            <a:avLst/>
          </a:prstGeom>
          <a:noFill/>
          <a:ln>
            <a:noFill/>
          </a:ln>
        </p:spPr>
        <p:txBody>
          <a:bodyPr spcFirstLastPara="1" wrap="square" lIns="91425" tIns="45700" rIns="91425" bIns="45700" anchor="ctr" anchorCtr="0">
            <a:spAutoFit/>
          </a:bodyPr>
          <a:lstStyle/>
          <a:p>
            <a:pPr marL="0" marR="0" lvl="0" indent="0" algn="l" rtl="0">
              <a:lnSpc>
                <a:spcPct val="110810"/>
              </a:lnSpc>
              <a:spcBef>
                <a:spcPts val="0"/>
              </a:spcBef>
              <a:spcAft>
                <a:spcPts val="0"/>
              </a:spcAft>
              <a:buClr>
                <a:schemeClr val="lt1"/>
              </a:buClr>
              <a:buSzPts val="3700"/>
              <a:buFont typeface="Arial"/>
              <a:buNone/>
            </a:pPr>
            <a:r>
              <a:rPr lang="en-US" sz="3700" b="1" i="0" u="none" strike="noStrike" cap="none">
                <a:solidFill>
                  <a:schemeClr val="lt1"/>
                </a:solidFill>
                <a:latin typeface="Arial"/>
                <a:ea typeface="Arial"/>
                <a:cs typeface="Arial"/>
                <a:sym typeface="Arial"/>
              </a:rPr>
              <a:t>Interviewing Skills and Building Rapport</a:t>
            </a:r>
            <a:endParaRPr sz="2400">
              <a:solidFill>
                <a:schemeClr val="dk1"/>
              </a:solidFill>
              <a:latin typeface="Arial"/>
              <a:ea typeface="Arial"/>
              <a:cs typeface="Arial"/>
              <a:sym typeface="Arial"/>
            </a:endParaRPr>
          </a:p>
        </p:txBody>
      </p:sp>
      <p:sp>
        <p:nvSpPr>
          <p:cNvPr id="40" name="Google Shape;40;p37"/>
          <p:cNvSpPr/>
          <p:nvPr/>
        </p:nvSpPr>
        <p:spPr>
          <a:xfrm>
            <a:off x="0" y="1828800"/>
            <a:ext cx="2217906" cy="219351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pic>
        <p:nvPicPr>
          <p:cNvPr id="41" name="Google Shape;41;p37"/>
          <p:cNvPicPr preferRelativeResize="0"/>
          <p:nvPr/>
        </p:nvPicPr>
        <p:blipFill rotWithShape="1">
          <a:blip r:embed="rId2">
            <a:alphaModFix/>
          </a:blip>
          <a:srcRect/>
          <a:stretch/>
        </p:blipFill>
        <p:spPr>
          <a:xfrm>
            <a:off x="183779" y="2171964"/>
            <a:ext cx="1850348" cy="1850348"/>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 Slide – Teal">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Pandemic Initiative for Equity and Action</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1187876" y="2339687"/>
            <a:ext cx="8791011" cy="1906851"/>
          </a:xfrm>
        </p:spPr>
        <p:txBody>
          <a:bodyPr anchor="ctr">
            <a:noAutofit/>
          </a:bodyPr>
          <a:lstStyle>
            <a:lvl1pPr>
              <a:defRPr sz="4800" baseline="0">
                <a:solidFill>
                  <a:srgbClr val="716FB2"/>
                </a:solidFill>
                <a:latin typeface="+mn-lt"/>
              </a:defRPr>
            </a:lvl1pPr>
          </a:lstStyle>
          <a:p>
            <a:r>
              <a:rPr lang="en-US" dirty="0"/>
              <a:t>Section Header Here</a:t>
            </a:r>
          </a:p>
        </p:txBody>
      </p:sp>
      <p:sp>
        <p:nvSpPr>
          <p:cNvPr id="6" name="Rectangle 5">
            <a:extLst>
              <a:ext uri="{FF2B5EF4-FFF2-40B4-BE49-F238E27FC236}">
                <a16:creationId xmlns:a16="http://schemas.microsoft.com/office/drawing/2014/main" id="{0D73648A-72E4-664A-9B50-EF9ADAB26DE3}"/>
              </a:ext>
            </a:extLst>
          </p:cNvPr>
          <p:cNvSpPr/>
          <p:nvPr userDrawn="1"/>
        </p:nvSpPr>
        <p:spPr bwMode="auto">
          <a:xfrm>
            <a:off x="2" y="2358888"/>
            <a:ext cx="690888" cy="1881809"/>
          </a:xfrm>
          <a:prstGeom prst="rect">
            <a:avLst/>
          </a:prstGeom>
          <a:solidFill>
            <a:srgbClr val="716FB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Tree>
    <p:extLst>
      <p:ext uri="{BB962C8B-B14F-4D97-AF65-F5344CB8AC3E}">
        <p14:creationId xmlns:p14="http://schemas.microsoft.com/office/powerpoint/2010/main" val="359022804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81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alpha val="38000"/>
          </a:schemeClr>
        </a:solidFill>
        <a:effectLst/>
      </p:bgPr>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Pandemic Initiative for Equity and Action</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25" name="Text Placeholder 24">
            <a:extLst>
              <a:ext uri="{FF2B5EF4-FFF2-40B4-BE49-F238E27FC236}">
                <a16:creationId xmlns:a16="http://schemas.microsoft.com/office/drawing/2014/main" id="{CF589860-02FA-6746-BFE1-553F9666CE2A}"/>
              </a:ext>
            </a:extLst>
          </p:cNvPr>
          <p:cNvSpPr>
            <a:spLocks noGrp="1"/>
          </p:cNvSpPr>
          <p:nvPr>
            <p:ph type="body" sz="quarter" idx="14"/>
          </p:nvPr>
        </p:nvSpPr>
        <p:spPr>
          <a:xfrm>
            <a:off x="363538" y="2944813"/>
            <a:ext cx="3560762" cy="2260600"/>
          </a:xfrm>
        </p:spPr>
        <p:txBody>
          <a:bodyPr/>
          <a:lstStyle>
            <a:lvl1pPr marL="0" indent="0">
              <a:buFontTx/>
              <a:buNone/>
              <a:defRPr sz="2400">
                <a:solidFill>
                  <a:schemeClr val="bg1"/>
                </a:solidFill>
              </a:defRPr>
            </a:lvl1pPr>
          </a:lstStyle>
          <a:p>
            <a:pPr lvl="0"/>
            <a:r>
              <a:rPr lang="en-US" dirty="0"/>
              <a:t>Click to edit Master text styles</a:t>
            </a:r>
          </a:p>
        </p:txBody>
      </p:sp>
      <p:sp>
        <p:nvSpPr>
          <p:cNvPr id="27" name="Picture Placeholder 26">
            <a:extLst>
              <a:ext uri="{FF2B5EF4-FFF2-40B4-BE49-F238E27FC236}">
                <a16:creationId xmlns:a16="http://schemas.microsoft.com/office/drawing/2014/main" id="{F295BC22-F539-D24E-891D-00C0DDE338D9}"/>
              </a:ext>
            </a:extLst>
          </p:cNvPr>
          <p:cNvSpPr>
            <a:spLocks noGrp="1"/>
          </p:cNvSpPr>
          <p:nvPr>
            <p:ph type="pic" sz="quarter" idx="15"/>
          </p:nvPr>
        </p:nvSpPr>
        <p:spPr>
          <a:xfrm>
            <a:off x="2883877" y="0"/>
            <a:ext cx="9308123" cy="4656406"/>
          </a:xfrm>
        </p:spPr>
        <p:txBody>
          <a:bodyPr/>
          <a:lstStyle/>
          <a:p>
            <a:endParaRPr lang="en-US"/>
          </a:p>
        </p:txBody>
      </p:sp>
    </p:spTree>
    <p:extLst>
      <p:ext uri="{BB962C8B-B14F-4D97-AF65-F5344CB8AC3E}">
        <p14:creationId xmlns:p14="http://schemas.microsoft.com/office/powerpoint/2010/main" val="3263640321"/>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bg1">
            <a:alpha val="38000"/>
          </a:schemeClr>
        </a:solidFill>
        <a:effectLst/>
      </p:bgPr>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Pandemic Initiative for Equity and Action</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8" name="Rectangle 7">
            <a:extLst>
              <a:ext uri="{FF2B5EF4-FFF2-40B4-BE49-F238E27FC236}">
                <a16:creationId xmlns:a16="http://schemas.microsoft.com/office/drawing/2014/main" id="{4BB9C908-CF7C-5648-85C0-794D9C12128C}"/>
              </a:ext>
            </a:extLst>
          </p:cNvPr>
          <p:cNvSpPr/>
          <p:nvPr userDrawn="1"/>
        </p:nvSpPr>
        <p:spPr bwMode="auto">
          <a:xfrm>
            <a:off x="6636142" y="827040"/>
            <a:ext cx="5191425" cy="4983355"/>
          </a:xfrm>
          <a:prstGeom prst="rect">
            <a:avLst/>
          </a:prstGeom>
          <a:solidFill>
            <a:srgbClr val="052049"/>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9" name="Rectangle 8">
            <a:extLst>
              <a:ext uri="{FF2B5EF4-FFF2-40B4-BE49-F238E27FC236}">
                <a16:creationId xmlns:a16="http://schemas.microsoft.com/office/drawing/2014/main" id="{78F6959C-1B86-CE4A-A4D2-296447900983}"/>
              </a:ext>
            </a:extLst>
          </p:cNvPr>
          <p:cNvSpPr/>
          <p:nvPr userDrawn="1"/>
        </p:nvSpPr>
        <p:spPr>
          <a:xfrm>
            <a:off x="7203554" y="7574980"/>
            <a:ext cx="4624013" cy="1708160"/>
          </a:xfrm>
          <a:prstGeom prst="rect">
            <a:avLst/>
          </a:prstGeom>
        </p:spPr>
        <p:txBody>
          <a:bodyPr wrap="square">
            <a:spAutoFit/>
          </a:bodyPr>
          <a:lstStyle/>
          <a:p>
            <a:pPr marL="0" indent="0">
              <a:spcAft>
                <a:spcPts val="600"/>
              </a:spcAft>
              <a:buNone/>
            </a:pPr>
            <a:r>
              <a:rPr lang="en-US" sz="2000" dirty="0">
                <a:solidFill>
                  <a:schemeClr val="bg1"/>
                </a:solidFill>
              </a:rPr>
              <a:t>Actions such as quarantine: </a:t>
            </a:r>
          </a:p>
          <a:p>
            <a:pPr marL="457200" indent="-457200">
              <a:buFont typeface="Arial" panose="020B0604020202020204" pitchFamily="34" charset="0"/>
              <a:buChar char="•"/>
            </a:pPr>
            <a:r>
              <a:rPr lang="en-US" sz="2000" dirty="0">
                <a:solidFill>
                  <a:schemeClr val="bg1"/>
                </a:solidFill>
              </a:rPr>
              <a:t>Require significant behavior changes </a:t>
            </a:r>
          </a:p>
          <a:p>
            <a:pPr marL="457200" indent="-457200">
              <a:buFont typeface="Arial" panose="020B0604020202020204" pitchFamily="34" charset="0"/>
              <a:buChar char="•"/>
            </a:pPr>
            <a:r>
              <a:rPr lang="en-US" sz="2000" dirty="0">
                <a:solidFill>
                  <a:schemeClr val="bg1"/>
                </a:solidFill>
              </a:rPr>
              <a:t>Are disruptive to people’s lives</a:t>
            </a:r>
          </a:p>
          <a:p>
            <a:pPr marL="457200" indent="-457200">
              <a:buFont typeface="Arial" panose="020B0604020202020204" pitchFamily="34" charset="0"/>
              <a:buChar char="•"/>
            </a:pPr>
            <a:r>
              <a:rPr lang="en-US" sz="2000" dirty="0">
                <a:solidFill>
                  <a:schemeClr val="bg1"/>
                </a:solidFill>
              </a:rPr>
              <a:t>Rely on understanding and buy-in</a:t>
            </a:r>
          </a:p>
        </p:txBody>
      </p:sp>
      <p:sp>
        <p:nvSpPr>
          <p:cNvPr id="5" name="Text Placeholder 4">
            <a:extLst>
              <a:ext uri="{FF2B5EF4-FFF2-40B4-BE49-F238E27FC236}">
                <a16:creationId xmlns:a16="http://schemas.microsoft.com/office/drawing/2014/main" id="{83D64F6F-E3CB-5F49-B7DE-695F5FF5E1A4}"/>
              </a:ext>
            </a:extLst>
          </p:cNvPr>
          <p:cNvSpPr>
            <a:spLocks noGrp="1"/>
          </p:cNvSpPr>
          <p:nvPr>
            <p:ph type="body" sz="quarter" idx="14"/>
          </p:nvPr>
        </p:nvSpPr>
        <p:spPr>
          <a:xfrm>
            <a:off x="6883400" y="1617663"/>
            <a:ext cx="4666175" cy="1266825"/>
          </a:xfrm>
        </p:spPr>
        <p:txBody>
          <a:bodyPr/>
          <a:lstStyle>
            <a:lvl1pPr marL="0" indent="0">
              <a:buFontTx/>
              <a:buNone/>
              <a:defRPr sz="2400" b="1">
                <a:solidFill>
                  <a:schemeClr val="bg1"/>
                </a:solidFill>
              </a:defRPr>
            </a:lvl1pPr>
            <a:lvl2pPr marL="393690" indent="0">
              <a:buNone/>
              <a:defRPr/>
            </a:lvl2pPr>
          </a:lstStyle>
          <a:p>
            <a:pPr lvl="0"/>
            <a:r>
              <a:rPr lang="en-US" dirty="0"/>
              <a:t>Click to edit Master text styles</a:t>
            </a:r>
          </a:p>
        </p:txBody>
      </p:sp>
      <p:sp>
        <p:nvSpPr>
          <p:cNvPr id="11" name="Text Placeholder 10">
            <a:extLst>
              <a:ext uri="{FF2B5EF4-FFF2-40B4-BE49-F238E27FC236}">
                <a16:creationId xmlns:a16="http://schemas.microsoft.com/office/drawing/2014/main" id="{5AB1656D-086C-5142-91D3-8A86872A93F1}"/>
              </a:ext>
            </a:extLst>
          </p:cNvPr>
          <p:cNvSpPr>
            <a:spLocks noGrp="1"/>
          </p:cNvSpPr>
          <p:nvPr>
            <p:ph type="body" sz="quarter" idx="15" hasCustomPrompt="1"/>
          </p:nvPr>
        </p:nvSpPr>
        <p:spPr>
          <a:xfrm>
            <a:off x="6883400" y="3122613"/>
            <a:ext cx="4666175" cy="1970087"/>
          </a:xfrm>
        </p:spPr>
        <p:txBody>
          <a:bodyPr/>
          <a:lstStyle>
            <a:lvl1pPr>
              <a:spcAft>
                <a:spcPts val="300"/>
              </a:spcAft>
              <a:buClr>
                <a:schemeClr val="bg1"/>
              </a:buClr>
              <a:defRPr sz="2000">
                <a:solidFill>
                  <a:schemeClr val="bg1"/>
                </a:solidFill>
              </a:defRPr>
            </a:lvl1pPr>
          </a:lstStyle>
          <a:p>
            <a:pPr lvl="0"/>
            <a:r>
              <a:rPr lang="en-US" dirty="0"/>
              <a:t>Click to edit Master level</a:t>
            </a:r>
          </a:p>
        </p:txBody>
      </p:sp>
      <p:sp>
        <p:nvSpPr>
          <p:cNvPr id="13" name="Picture Placeholder 12">
            <a:extLst>
              <a:ext uri="{FF2B5EF4-FFF2-40B4-BE49-F238E27FC236}">
                <a16:creationId xmlns:a16="http://schemas.microsoft.com/office/drawing/2014/main" id="{E16DAA1F-57CC-A34B-9CF9-34262B6D4B9D}"/>
              </a:ext>
            </a:extLst>
          </p:cNvPr>
          <p:cNvSpPr>
            <a:spLocks noGrp="1"/>
          </p:cNvSpPr>
          <p:nvPr>
            <p:ph type="pic" sz="quarter" idx="16"/>
          </p:nvPr>
        </p:nvSpPr>
        <p:spPr>
          <a:xfrm>
            <a:off x="363538" y="826894"/>
            <a:ext cx="5854700" cy="4983356"/>
          </a:xfrm>
        </p:spPr>
        <p:txBody>
          <a:bodyPr/>
          <a:lstStyle/>
          <a:p>
            <a:endParaRPr lang="en-US"/>
          </a:p>
        </p:txBody>
      </p:sp>
    </p:spTree>
    <p:extLst>
      <p:ext uri="{BB962C8B-B14F-4D97-AF65-F5344CB8AC3E}">
        <p14:creationId xmlns:p14="http://schemas.microsoft.com/office/powerpoint/2010/main" val="207209272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Pandemic Initiative for Equity and Action</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1"/>
            <a:ext cx="10898107" cy="611449"/>
          </a:xfrm>
        </p:spPr>
        <p:txBody>
          <a:bodyPr anchor="b">
            <a:noAutofit/>
          </a:bodyPr>
          <a:lstStyle>
            <a:lvl1pPr>
              <a:defRPr sz="4400">
                <a:solidFill>
                  <a:srgbClr val="178CCB"/>
                </a:solidFill>
                <a:latin typeface="+mn-lt"/>
              </a:defRPr>
            </a:lvl1pPr>
          </a:lstStyle>
          <a:p>
            <a:r>
              <a:rPr lang="en-US" dirty="0"/>
              <a:t>Slide Title Here</a:t>
            </a:r>
          </a:p>
        </p:txBody>
      </p:sp>
      <p:sp>
        <p:nvSpPr>
          <p:cNvPr id="12" name="Text Placeholder 3"/>
          <p:cNvSpPr>
            <a:spLocks noGrp="1"/>
          </p:cNvSpPr>
          <p:nvPr>
            <p:ph type="body" sz="quarter" idx="15" hasCustomPrompt="1"/>
          </p:nvPr>
        </p:nvSpPr>
        <p:spPr>
          <a:xfrm>
            <a:off x="609603" y="927654"/>
            <a:ext cx="10893285" cy="446529"/>
          </a:xfrm>
          <a:prstGeom prst="rect">
            <a:avLst/>
          </a:prstGeom>
        </p:spPr>
        <p:txBody>
          <a:bodyPr>
            <a:noAutofit/>
          </a:bodyPr>
          <a:lstStyle>
            <a:lvl1pPr marL="0" indent="0">
              <a:lnSpc>
                <a:spcPct val="100000"/>
              </a:lnSpc>
              <a:buNone/>
              <a:defRPr sz="2400" i="0">
                <a:latin typeface="+mn-lt"/>
              </a:defRPr>
            </a:lvl1pPr>
            <a:lvl2pPr marL="306908" indent="0">
              <a:lnSpc>
                <a:spcPct val="100000"/>
              </a:lnSpc>
              <a:buNone/>
              <a:defRPr i="1">
                <a:latin typeface="+mn-lt"/>
              </a:defRPr>
            </a:lvl2pPr>
            <a:lvl3pPr marL="687899" indent="0">
              <a:lnSpc>
                <a:spcPct val="100000"/>
              </a:lnSpc>
              <a:buNone/>
              <a:defRPr i="1">
                <a:latin typeface="+mn-lt"/>
              </a:defRPr>
            </a:lvl3pPr>
            <a:lvl4pPr marL="1066773" indent="0">
              <a:lnSpc>
                <a:spcPct val="100000"/>
              </a:lnSpc>
              <a:buNone/>
              <a:defRPr i="1">
                <a:latin typeface="+mn-lt"/>
              </a:defRPr>
            </a:lvl4pPr>
            <a:lvl5pPr marL="1447764" indent="0">
              <a:lnSpc>
                <a:spcPct val="100000"/>
              </a:lnSpc>
              <a:buNone/>
              <a:defRPr i="1">
                <a:latin typeface="+mn-lt"/>
              </a:defRPr>
            </a:lvl5pPr>
          </a:lstStyle>
          <a:p>
            <a:pPr lvl="0"/>
            <a:r>
              <a:rPr lang="en-US" dirty="0"/>
              <a:t>Optional Subhead here</a:t>
            </a:r>
          </a:p>
        </p:txBody>
      </p:sp>
      <p:sp>
        <p:nvSpPr>
          <p:cNvPr id="15" name="Text Placeholder 3"/>
          <p:cNvSpPr>
            <a:spLocks noGrp="1"/>
          </p:cNvSpPr>
          <p:nvPr>
            <p:ph idx="1"/>
          </p:nvPr>
        </p:nvSpPr>
        <p:spPr>
          <a:xfrm>
            <a:off x="612911" y="1868556"/>
            <a:ext cx="10850220"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1597329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Pandemic Initiative for Equity and Action</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1"/>
            <a:ext cx="10898107" cy="611449"/>
          </a:xfrm>
        </p:spPr>
        <p:txBody>
          <a:bodyPr anchor="b">
            <a:noAutofit/>
          </a:bodyPr>
          <a:lstStyle>
            <a:lvl1pPr>
              <a:defRPr sz="4400">
                <a:solidFill>
                  <a:srgbClr val="178CCB"/>
                </a:solidFill>
                <a:latin typeface="+mn-lt"/>
              </a:defRPr>
            </a:lvl1pPr>
          </a:lstStyle>
          <a:p>
            <a:r>
              <a:rPr lang="en-US" dirty="0"/>
              <a:t>Slide Title Here</a:t>
            </a:r>
          </a:p>
        </p:txBody>
      </p:sp>
      <p:sp>
        <p:nvSpPr>
          <p:cNvPr id="12" name="Text Placeholder 3"/>
          <p:cNvSpPr>
            <a:spLocks noGrp="1"/>
          </p:cNvSpPr>
          <p:nvPr>
            <p:ph type="body" sz="quarter" idx="15" hasCustomPrompt="1"/>
          </p:nvPr>
        </p:nvSpPr>
        <p:spPr>
          <a:xfrm>
            <a:off x="609603" y="927654"/>
            <a:ext cx="10893285" cy="446529"/>
          </a:xfrm>
          <a:prstGeom prst="rect">
            <a:avLst/>
          </a:prstGeom>
        </p:spPr>
        <p:txBody>
          <a:bodyPr>
            <a:noAutofit/>
          </a:bodyPr>
          <a:lstStyle>
            <a:lvl1pPr marL="0" indent="0">
              <a:lnSpc>
                <a:spcPct val="100000"/>
              </a:lnSpc>
              <a:buNone/>
              <a:defRPr sz="2400" i="0">
                <a:latin typeface="+mn-lt"/>
              </a:defRPr>
            </a:lvl1pPr>
            <a:lvl2pPr marL="306908" indent="0">
              <a:lnSpc>
                <a:spcPct val="100000"/>
              </a:lnSpc>
              <a:buNone/>
              <a:defRPr i="1">
                <a:latin typeface="+mn-lt"/>
              </a:defRPr>
            </a:lvl2pPr>
            <a:lvl3pPr marL="687899" indent="0">
              <a:lnSpc>
                <a:spcPct val="100000"/>
              </a:lnSpc>
              <a:buNone/>
              <a:defRPr i="1">
                <a:latin typeface="+mn-lt"/>
              </a:defRPr>
            </a:lvl3pPr>
            <a:lvl4pPr marL="1066773" indent="0">
              <a:lnSpc>
                <a:spcPct val="100000"/>
              </a:lnSpc>
              <a:buNone/>
              <a:defRPr i="1">
                <a:latin typeface="+mn-lt"/>
              </a:defRPr>
            </a:lvl4pPr>
            <a:lvl5pPr marL="1447764"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hasCustomPrompt="1"/>
          </p:nvPr>
        </p:nvSpPr>
        <p:spPr>
          <a:xfrm>
            <a:off x="612911" y="1868556"/>
            <a:ext cx="10850220" cy="3909393"/>
          </a:xfrm>
          <a:prstGeom prst="rect">
            <a:avLst/>
          </a:prstGeom>
        </p:spPr>
        <p:txBody>
          <a:bodyPr vert="horz" lIns="91440" tIns="45720" rIns="91440" bIns="45720" rtlCol="0">
            <a:noAutofit/>
          </a:bodyPr>
          <a:lstStyle/>
          <a:p>
            <a:pPr lvl="0"/>
            <a:r>
              <a:rPr lang="en-US" dirty="0"/>
              <a:t>Click to add text</a:t>
            </a:r>
          </a:p>
        </p:txBody>
      </p:sp>
    </p:spTree>
    <p:extLst>
      <p:ext uri="{BB962C8B-B14F-4D97-AF65-F5344CB8AC3E}">
        <p14:creationId xmlns:p14="http://schemas.microsoft.com/office/powerpoint/2010/main" val="2660501142"/>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er and Subheader Only">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Pandemic Initiative for Equity and Action</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604780" y="425001"/>
            <a:ext cx="10898107" cy="611449"/>
          </a:xfrm>
        </p:spPr>
        <p:txBody>
          <a:bodyPr anchor="b">
            <a:noAutofit/>
          </a:bodyPr>
          <a:lstStyle>
            <a:lvl1pPr>
              <a:defRPr sz="4400">
                <a:solidFill>
                  <a:srgbClr val="178CCB"/>
                </a:solidFill>
                <a:latin typeface="+mn-lt"/>
              </a:defRPr>
            </a:lvl1pPr>
          </a:lstStyle>
          <a:p>
            <a:r>
              <a:rPr lang="en-US" dirty="0"/>
              <a:t>Slide Title Here</a:t>
            </a:r>
          </a:p>
        </p:txBody>
      </p:sp>
      <p:sp>
        <p:nvSpPr>
          <p:cNvPr id="9" name="Text Placeholder 3"/>
          <p:cNvSpPr>
            <a:spLocks noGrp="1"/>
          </p:cNvSpPr>
          <p:nvPr>
            <p:ph type="body" sz="quarter" idx="15" hasCustomPrompt="1"/>
          </p:nvPr>
        </p:nvSpPr>
        <p:spPr>
          <a:xfrm>
            <a:off x="609603" y="927654"/>
            <a:ext cx="10893285" cy="446529"/>
          </a:xfrm>
          <a:prstGeom prst="rect">
            <a:avLst/>
          </a:prstGeom>
        </p:spPr>
        <p:txBody>
          <a:bodyPr>
            <a:noAutofit/>
          </a:bodyPr>
          <a:lstStyle>
            <a:lvl1pPr marL="0" indent="0">
              <a:lnSpc>
                <a:spcPct val="100000"/>
              </a:lnSpc>
              <a:buNone/>
              <a:defRPr sz="2400" i="0">
                <a:latin typeface="+mn-lt"/>
              </a:defRPr>
            </a:lvl1pPr>
            <a:lvl2pPr marL="306908" indent="0">
              <a:lnSpc>
                <a:spcPct val="100000"/>
              </a:lnSpc>
              <a:buNone/>
              <a:defRPr i="1">
                <a:latin typeface="+mn-lt"/>
              </a:defRPr>
            </a:lvl2pPr>
            <a:lvl3pPr marL="687899" indent="0">
              <a:lnSpc>
                <a:spcPct val="100000"/>
              </a:lnSpc>
              <a:buNone/>
              <a:defRPr i="1">
                <a:latin typeface="+mn-lt"/>
              </a:defRPr>
            </a:lvl3pPr>
            <a:lvl4pPr marL="1066773" indent="0">
              <a:lnSpc>
                <a:spcPct val="100000"/>
              </a:lnSpc>
              <a:buNone/>
              <a:defRPr i="1">
                <a:latin typeface="+mn-lt"/>
              </a:defRPr>
            </a:lvl4pPr>
            <a:lvl5pPr marL="1447764"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31547211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alpha val="38000"/>
          </a:schemeClr>
        </a:solidFill>
        <a:effectLst/>
      </p:bgPr>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Pandemic Initiative for Equity and Action</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121742765"/>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Pandemic Initiative for Equity and Action</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3" name="Chart Placeholder 2"/>
          <p:cNvSpPr>
            <a:spLocks noGrp="1"/>
          </p:cNvSpPr>
          <p:nvPr>
            <p:ph type="chart" sz="quarter" idx="14"/>
          </p:nvPr>
        </p:nvSpPr>
        <p:spPr>
          <a:xfrm>
            <a:off x="357810" y="450575"/>
            <a:ext cx="11449876" cy="5420140"/>
          </a:xfrm>
          <a:prstGeom prst="rect">
            <a:avLst/>
          </a:prstGeom>
        </p:spPr>
        <p:txBody>
          <a:bodyPr>
            <a:normAutofit/>
          </a:bodyPr>
          <a:lstStyle/>
          <a:p>
            <a:r>
              <a:rPr lang="en-US"/>
              <a:t>Click icon to add chart</a:t>
            </a:r>
            <a:endParaRPr lang="en-US" dirty="0"/>
          </a:p>
        </p:txBody>
      </p:sp>
    </p:spTree>
    <p:extLst>
      <p:ext uri="{BB962C8B-B14F-4D97-AF65-F5344CB8AC3E}">
        <p14:creationId xmlns:p14="http://schemas.microsoft.com/office/powerpoint/2010/main" val="281005233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Slid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Pandemic Initiative for Equity and Action</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1"/>
            <a:ext cx="10898107" cy="611449"/>
          </a:xfrm>
        </p:spPr>
        <p:txBody>
          <a:bodyPr anchor="b">
            <a:noAutofit/>
          </a:bodyPr>
          <a:lstStyle>
            <a:lvl1pPr>
              <a:defRPr sz="4400">
                <a:solidFill>
                  <a:srgbClr val="178CCB"/>
                </a:solidFill>
                <a:latin typeface="+mn-lt"/>
              </a:defRPr>
            </a:lvl1pPr>
          </a:lstStyle>
          <a:p>
            <a:r>
              <a:rPr lang="en-US" dirty="0"/>
              <a:t>Slide Title Here</a:t>
            </a:r>
          </a:p>
        </p:txBody>
      </p:sp>
      <p:sp>
        <p:nvSpPr>
          <p:cNvPr id="12" name="Text Placeholder 3"/>
          <p:cNvSpPr>
            <a:spLocks noGrp="1"/>
          </p:cNvSpPr>
          <p:nvPr>
            <p:ph type="body" sz="quarter" idx="15" hasCustomPrompt="1"/>
          </p:nvPr>
        </p:nvSpPr>
        <p:spPr>
          <a:xfrm>
            <a:off x="609603" y="927654"/>
            <a:ext cx="10893285" cy="446529"/>
          </a:xfrm>
          <a:prstGeom prst="rect">
            <a:avLst/>
          </a:prstGeom>
        </p:spPr>
        <p:txBody>
          <a:bodyPr>
            <a:noAutofit/>
          </a:bodyPr>
          <a:lstStyle>
            <a:lvl1pPr marL="0" indent="0">
              <a:lnSpc>
                <a:spcPct val="100000"/>
              </a:lnSpc>
              <a:buNone/>
              <a:defRPr sz="2400" i="0">
                <a:latin typeface="+mn-lt"/>
              </a:defRPr>
            </a:lvl1pPr>
            <a:lvl2pPr marL="306908" indent="0">
              <a:lnSpc>
                <a:spcPct val="100000"/>
              </a:lnSpc>
              <a:buNone/>
              <a:defRPr i="1">
                <a:latin typeface="+mn-lt"/>
              </a:defRPr>
            </a:lvl2pPr>
            <a:lvl3pPr marL="687899" indent="0">
              <a:lnSpc>
                <a:spcPct val="100000"/>
              </a:lnSpc>
              <a:buNone/>
              <a:defRPr i="1">
                <a:latin typeface="+mn-lt"/>
              </a:defRPr>
            </a:lvl3pPr>
            <a:lvl4pPr marL="1066773" indent="0">
              <a:lnSpc>
                <a:spcPct val="100000"/>
              </a:lnSpc>
              <a:buNone/>
              <a:defRPr i="1">
                <a:latin typeface="+mn-lt"/>
              </a:defRPr>
            </a:lvl4pPr>
            <a:lvl5pPr marL="1447764" indent="0">
              <a:lnSpc>
                <a:spcPct val="100000"/>
              </a:lnSpc>
              <a:buNone/>
              <a:defRPr i="1">
                <a:latin typeface="+mn-lt"/>
              </a:defRPr>
            </a:lvl5pPr>
          </a:lstStyle>
          <a:p>
            <a:pPr lvl="0"/>
            <a:r>
              <a:rPr lang="en-US" dirty="0"/>
              <a:t>Optional Subhead here</a:t>
            </a:r>
          </a:p>
        </p:txBody>
      </p:sp>
      <p:sp>
        <p:nvSpPr>
          <p:cNvPr id="4" name="Content Placeholder 3"/>
          <p:cNvSpPr>
            <a:spLocks noGrp="1"/>
          </p:cNvSpPr>
          <p:nvPr>
            <p:ph sz="quarter" idx="18" hasCustomPrompt="1"/>
          </p:nvPr>
        </p:nvSpPr>
        <p:spPr>
          <a:xfrm>
            <a:off x="609234" y="1868556"/>
            <a:ext cx="5102453" cy="3909392"/>
          </a:xfrm>
        </p:spPr>
        <p:txBody>
          <a:bodyPr/>
          <a:lstStyle>
            <a:lvl1pPr marL="0" indent="0">
              <a:buNone/>
              <a:defRPr/>
            </a:lvl1pPr>
            <a:lvl2pPr marL="393690" indent="0">
              <a:buNone/>
              <a:defRPr/>
            </a:lvl2pPr>
            <a:lvl3pPr marL="772563" indent="0">
              <a:buNone/>
              <a:defRPr/>
            </a:lvl3pPr>
            <a:lvl4pPr marL="1075240" indent="0">
              <a:buNone/>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Content Placeholder 3"/>
          <p:cNvSpPr>
            <a:spLocks noGrp="1"/>
          </p:cNvSpPr>
          <p:nvPr>
            <p:ph sz="quarter" idx="19" hasCustomPrompt="1"/>
          </p:nvPr>
        </p:nvSpPr>
        <p:spPr>
          <a:xfrm>
            <a:off x="6366518" y="1868556"/>
            <a:ext cx="5136369" cy="3909392"/>
          </a:xfrm>
        </p:spPr>
        <p:txBody>
          <a:bodyPr/>
          <a:lstStyle>
            <a:lvl1pPr marL="0" indent="0">
              <a:buNone/>
              <a:defRPr/>
            </a:lvl1pPr>
            <a:lvl2pPr marL="393690" indent="0">
              <a:buNone/>
              <a:defRPr/>
            </a:lvl2pPr>
            <a:lvl3pPr marL="772563" indent="0">
              <a:buNone/>
              <a:defRPr/>
            </a:lvl3pPr>
            <a:lvl4pPr marL="1075240" indent="0">
              <a:buNone/>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333634680"/>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Bullet">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Pandemic Initiative for Equity and Action</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1"/>
            <a:ext cx="10898107" cy="611449"/>
          </a:xfrm>
        </p:spPr>
        <p:txBody>
          <a:bodyPr anchor="b">
            <a:noAutofit/>
          </a:bodyPr>
          <a:lstStyle>
            <a:lvl1pPr>
              <a:defRPr sz="4400">
                <a:solidFill>
                  <a:srgbClr val="178CCB"/>
                </a:solidFill>
                <a:latin typeface="+mn-lt"/>
              </a:defRPr>
            </a:lvl1pPr>
          </a:lstStyle>
          <a:p>
            <a:r>
              <a:rPr lang="en-US" dirty="0"/>
              <a:t>Slide Title Here</a:t>
            </a:r>
          </a:p>
        </p:txBody>
      </p:sp>
      <p:sp>
        <p:nvSpPr>
          <p:cNvPr id="12" name="Text Placeholder 3"/>
          <p:cNvSpPr>
            <a:spLocks noGrp="1"/>
          </p:cNvSpPr>
          <p:nvPr>
            <p:ph type="body" sz="quarter" idx="15" hasCustomPrompt="1"/>
          </p:nvPr>
        </p:nvSpPr>
        <p:spPr>
          <a:xfrm>
            <a:off x="609603" y="927654"/>
            <a:ext cx="10893285" cy="446529"/>
          </a:xfrm>
          <a:prstGeom prst="rect">
            <a:avLst/>
          </a:prstGeom>
        </p:spPr>
        <p:txBody>
          <a:bodyPr>
            <a:noAutofit/>
          </a:bodyPr>
          <a:lstStyle>
            <a:lvl1pPr marL="0" indent="0">
              <a:lnSpc>
                <a:spcPct val="100000"/>
              </a:lnSpc>
              <a:buNone/>
              <a:defRPr sz="2400" i="0">
                <a:latin typeface="+mn-lt"/>
              </a:defRPr>
            </a:lvl1pPr>
            <a:lvl2pPr marL="306908" indent="0">
              <a:lnSpc>
                <a:spcPct val="100000"/>
              </a:lnSpc>
              <a:buNone/>
              <a:defRPr i="1">
                <a:latin typeface="+mn-lt"/>
              </a:defRPr>
            </a:lvl2pPr>
            <a:lvl3pPr marL="687899" indent="0">
              <a:lnSpc>
                <a:spcPct val="100000"/>
              </a:lnSpc>
              <a:buNone/>
              <a:defRPr i="1">
                <a:latin typeface="+mn-lt"/>
              </a:defRPr>
            </a:lvl3pPr>
            <a:lvl4pPr marL="1066773" indent="0">
              <a:lnSpc>
                <a:spcPct val="100000"/>
              </a:lnSpc>
              <a:buNone/>
              <a:defRPr i="1">
                <a:latin typeface="+mn-lt"/>
              </a:defRPr>
            </a:lvl4pPr>
            <a:lvl5pPr marL="1447764" indent="0">
              <a:lnSpc>
                <a:spcPct val="100000"/>
              </a:lnSpc>
              <a:buNone/>
              <a:defRPr i="1">
                <a:latin typeface="+mn-lt"/>
              </a:defRPr>
            </a:lvl5pPr>
          </a:lstStyle>
          <a:p>
            <a:pPr lvl="0"/>
            <a:r>
              <a:rPr lang="en-US" dirty="0"/>
              <a:t>Optional Subhead here</a:t>
            </a:r>
          </a:p>
        </p:txBody>
      </p:sp>
      <p:sp>
        <p:nvSpPr>
          <p:cNvPr id="8" name="Text Placeholder 3"/>
          <p:cNvSpPr>
            <a:spLocks noGrp="1"/>
          </p:cNvSpPr>
          <p:nvPr>
            <p:ph idx="1"/>
          </p:nvPr>
        </p:nvSpPr>
        <p:spPr>
          <a:xfrm>
            <a:off x="612912" y="1868556"/>
            <a:ext cx="5098776"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ext Placeholder 3"/>
          <p:cNvSpPr>
            <a:spLocks noGrp="1"/>
          </p:cNvSpPr>
          <p:nvPr>
            <p:ph idx="16"/>
          </p:nvPr>
        </p:nvSpPr>
        <p:spPr>
          <a:xfrm>
            <a:off x="6354307" y="1868556"/>
            <a:ext cx="5108824"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30330289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2"/>
        <p:cNvGrpSpPr/>
        <p:nvPr/>
      </p:nvGrpSpPr>
      <p:grpSpPr>
        <a:xfrm>
          <a:off x="0" y="0"/>
          <a:ext cx="0" cy="0"/>
          <a:chOff x="0" y="0"/>
          <a:chExt cx="0" cy="0"/>
        </a:xfrm>
      </p:grpSpPr>
      <p:sp>
        <p:nvSpPr>
          <p:cNvPr id="43" name="Google Shape;43;p38"/>
          <p:cNvSpPr txBox="1">
            <a:spLocks noGrp="1"/>
          </p:cNvSpPr>
          <p:nvPr>
            <p:ph type="title"/>
          </p:nvPr>
        </p:nvSpPr>
        <p:spPr>
          <a:xfrm>
            <a:off x="1097280" y="286605"/>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4000"/>
              <a:buFont typeface="Arial"/>
              <a:buNone/>
              <a:defRPr sz="40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38"/>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lvl="0" indent="-368300" algn="l">
              <a:lnSpc>
                <a:spcPct val="90000"/>
              </a:lnSpc>
              <a:spcBef>
                <a:spcPts val="200"/>
              </a:spcBef>
              <a:spcAft>
                <a:spcPts val="0"/>
              </a:spcAft>
              <a:buClr>
                <a:srgbClr val="3F3F3F"/>
              </a:buClr>
              <a:buSzPts val="2200"/>
              <a:buFont typeface="Arial"/>
              <a:buChar char="•"/>
              <a:defRPr sz="2200">
                <a:latin typeface="Arial"/>
                <a:ea typeface="Arial"/>
                <a:cs typeface="Arial"/>
                <a:sym typeface="Arial"/>
              </a:defRPr>
            </a:lvl1pPr>
            <a:lvl2pPr marL="914400" lvl="1" indent="-342900" algn="l">
              <a:lnSpc>
                <a:spcPct val="90000"/>
              </a:lnSpc>
              <a:spcBef>
                <a:spcPts val="1000"/>
              </a:spcBef>
              <a:spcAft>
                <a:spcPts val="0"/>
              </a:spcAft>
              <a:buClr>
                <a:srgbClr val="3F3F3F"/>
              </a:buClr>
              <a:buSzPts val="1800"/>
              <a:buFont typeface="Arial"/>
              <a:buChar char="•"/>
              <a:defRPr sz="1800">
                <a:latin typeface="Arial"/>
                <a:ea typeface="Arial"/>
                <a:cs typeface="Arial"/>
                <a:sym typeface="Arial"/>
              </a:defRPr>
            </a:lvl2pPr>
            <a:lvl3pPr marL="1371600" lvl="2" indent="-355600" algn="l">
              <a:lnSpc>
                <a:spcPct val="90000"/>
              </a:lnSpc>
              <a:spcBef>
                <a:spcPts val="1000"/>
              </a:spcBef>
              <a:spcAft>
                <a:spcPts val="0"/>
              </a:spcAft>
              <a:buClr>
                <a:srgbClr val="3F3F3F"/>
              </a:buClr>
              <a:buSzPts val="2000"/>
              <a:buFont typeface="Arial"/>
              <a:buChar char="•"/>
              <a:defRPr sz="2000">
                <a:latin typeface="Arial"/>
                <a:ea typeface="Arial"/>
                <a:cs typeface="Arial"/>
                <a:sym typeface="Arial"/>
              </a:defRPr>
            </a:lvl3pPr>
            <a:lvl4pPr marL="1828800" lvl="3" indent="-342900" algn="l">
              <a:lnSpc>
                <a:spcPct val="90000"/>
              </a:lnSpc>
              <a:spcBef>
                <a:spcPts val="1000"/>
              </a:spcBef>
              <a:spcAft>
                <a:spcPts val="0"/>
              </a:spcAft>
              <a:buClr>
                <a:srgbClr val="3F3F3F"/>
              </a:buClr>
              <a:buSzPts val="1800"/>
              <a:buFont typeface="Arial"/>
              <a:buChar char="•"/>
              <a:defRPr sz="1800">
                <a:latin typeface="Arial"/>
                <a:ea typeface="Arial"/>
                <a:cs typeface="Arial"/>
                <a:sym typeface="Arial"/>
              </a:defRPr>
            </a:lvl4pPr>
            <a:lvl5pPr marL="2286000" lvl="4" indent="-342900" algn="l">
              <a:lnSpc>
                <a:spcPct val="90000"/>
              </a:lnSpc>
              <a:spcBef>
                <a:spcPts val="1000"/>
              </a:spcBef>
              <a:spcAft>
                <a:spcPts val="0"/>
              </a:spcAft>
              <a:buClr>
                <a:srgbClr val="3F3F3F"/>
              </a:buClr>
              <a:buSzPts val="1800"/>
              <a:buFont typeface="Arial"/>
              <a:buChar char="•"/>
              <a:defRPr sz="1800">
                <a:latin typeface="Arial"/>
                <a:ea typeface="Arial"/>
                <a:cs typeface="Arial"/>
                <a:sym typeface="Arial"/>
              </a:defRPr>
            </a:lvl5pPr>
            <a:lvl6pPr marL="2743200" lvl="5" indent="-228600" algn="l">
              <a:lnSpc>
                <a:spcPct val="90000"/>
              </a:lnSpc>
              <a:spcBef>
                <a:spcPts val="1000"/>
              </a:spcBef>
              <a:spcAft>
                <a:spcPts val="0"/>
              </a:spcAft>
              <a:buClr>
                <a:schemeClr val="dk1"/>
              </a:buClr>
              <a:buSzPts val="1100"/>
              <a:buNone/>
              <a:defRPr sz="1100"/>
            </a:lvl6pPr>
            <a:lvl7pPr marL="3200400" lvl="6" indent="-342900" algn="l">
              <a:lnSpc>
                <a:spcPct val="90000"/>
              </a:lnSpc>
              <a:spcBef>
                <a:spcPts val="400"/>
              </a:spcBef>
              <a:spcAft>
                <a:spcPts val="0"/>
              </a:spcAft>
              <a:buClr>
                <a:schemeClr val="dk1"/>
              </a:buClr>
              <a:buSzPts val="1800"/>
              <a:buChar char="◦"/>
              <a:defRPr/>
            </a:lvl7pPr>
            <a:lvl8pPr marL="3657600" lvl="7" indent="-342900" algn="l">
              <a:lnSpc>
                <a:spcPct val="90000"/>
              </a:lnSpc>
              <a:spcBef>
                <a:spcPts val="400"/>
              </a:spcBef>
              <a:spcAft>
                <a:spcPts val="0"/>
              </a:spcAft>
              <a:buClr>
                <a:schemeClr val="dk1"/>
              </a:buClr>
              <a:buSzPts val="1800"/>
              <a:buChar char="◦"/>
              <a:defRPr/>
            </a:lvl8pPr>
            <a:lvl9pPr marL="4114800" lvl="8" indent="-342900" algn="l">
              <a:lnSpc>
                <a:spcPct val="90000"/>
              </a:lnSpc>
              <a:spcBef>
                <a:spcPts val="400"/>
              </a:spcBef>
              <a:spcAft>
                <a:spcPts val="40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Pandemic Initiative for Equity and Action</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7" name="TextBox 6"/>
          <p:cNvSpPr txBox="1"/>
          <p:nvPr userDrawn="1"/>
        </p:nvSpPr>
        <p:spPr bwMode="auto">
          <a:xfrm>
            <a:off x="609602" y="265044"/>
            <a:ext cx="1590260" cy="2831544"/>
          </a:xfrm>
          <a:prstGeom prst="rect">
            <a:avLst/>
          </a:prstGeom>
          <a:noFill/>
          <a:ln w="19050" algn="ctr">
            <a:noFill/>
            <a:miter lim="800000"/>
            <a:headEnd/>
            <a:tailEnd/>
          </a:ln>
        </p:spPr>
        <p:txBody>
          <a:bodyPr wrap="square" lIns="0" tIns="0" rIns="0" bIns="0" rtlCol="0">
            <a:spAutoFit/>
          </a:bodyPr>
          <a:lstStyle/>
          <a:p>
            <a:r>
              <a:rPr lang="en-US" sz="18400" b="1" i="0" dirty="0">
                <a:solidFill>
                  <a:srgbClr val="716FB2"/>
                </a:solidFill>
                <a:latin typeface="+mn-lt"/>
              </a:rPr>
              <a:t>“</a:t>
            </a:r>
          </a:p>
        </p:txBody>
      </p:sp>
      <p:sp>
        <p:nvSpPr>
          <p:cNvPr id="9" name="Text Placeholder 8"/>
          <p:cNvSpPr>
            <a:spLocks noGrp="1"/>
          </p:cNvSpPr>
          <p:nvPr>
            <p:ph type="body" sz="quarter" idx="13" hasCustomPrompt="1"/>
          </p:nvPr>
        </p:nvSpPr>
        <p:spPr>
          <a:xfrm>
            <a:off x="583466" y="1908314"/>
            <a:ext cx="7129299" cy="2809461"/>
          </a:xfrm>
          <a:prstGeom prst="rect">
            <a:avLst/>
          </a:prstGeom>
        </p:spPr>
        <p:txBody>
          <a:bodyPr anchor="ctr" anchorCtr="0">
            <a:normAutofit/>
          </a:bodyPr>
          <a:lstStyle>
            <a:lvl1pPr marL="0" indent="0">
              <a:lnSpc>
                <a:spcPct val="100000"/>
              </a:lnSpc>
              <a:buNone/>
              <a:defRPr sz="3733" i="0" baseline="0">
                <a:latin typeface="+mj-lt"/>
              </a:defRPr>
            </a:lvl1pPr>
            <a:lvl2pPr marL="306908" indent="0">
              <a:buNone/>
              <a:defRPr>
                <a:latin typeface="+mn-lt"/>
              </a:defRPr>
            </a:lvl2pPr>
            <a:lvl3pPr marL="687899" indent="0">
              <a:buNone/>
              <a:defRPr>
                <a:latin typeface="+mn-lt"/>
              </a:defRPr>
            </a:lvl3pPr>
            <a:lvl4pPr marL="1066773" indent="0">
              <a:buNone/>
              <a:defRPr>
                <a:latin typeface="+mn-lt"/>
              </a:defRPr>
            </a:lvl4pPr>
            <a:lvl5pPr marL="1447764"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4" name="Text Placeholder 13"/>
          <p:cNvSpPr>
            <a:spLocks noGrp="1"/>
          </p:cNvSpPr>
          <p:nvPr>
            <p:ph type="body" sz="quarter" idx="14" hasCustomPrompt="1"/>
          </p:nvPr>
        </p:nvSpPr>
        <p:spPr>
          <a:xfrm>
            <a:off x="596899" y="4929105"/>
            <a:ext cx="8685277" cy="573905"/>
          </a:xfrm>
          <a:prstGeom prst="rect">
            <a:avLst/>
          </a:prstGeom>
        </p:spPr>
        <p:txBody>
          <a:bodyPr>
            <a:normAutofit/>
          </a:bodyPr>
          <a:lstStyle>
            <a:lvl1pPr marL="0" indent="0">
              <a:lnSpc>
                <a:spcPct val="100000"/>
              </a:lnSpc>
              <a:buNone/>
              <a:defRPr sz="2400" b="1">
                <a:solidFill>
                  <a:srgbClr val="716FB2"/>
                </a:solidFill>
                <a:latin typeface="+mn-lt"/>
              </a:defRPr>
            </a:lvl1pPr>
          </a:lstStyle>
          <a:p>
            <a:pPr lvl="0"/>
            <a:r>
              <a:rPr lang="en-US" dirty="0"/>
              <a:t>Author’s Name</a:t>
            </a:r>
          </a:p>
        </p:txBody>
      </p:sp>
      <p:sp>
        <p:nvSpPr>
          <p:cNvPr id="15" name="Text Placeholder 13"/>
          <p:cNvSpPr>
            <a:spLocks noGrp="1"/>
          </p:cNvSpPr>
          <p:nvPr>
            <p:ph type="body" sz="quarter" idx="15" hasCustomPrompt="1"/>
          </p:nvPr>
        </p:nvSpPr>
        <p:spPr>
          <a:xfrm>
            <a:off x="596899" y="5307937"/>
            <a:ext cx="8685277" cy="587916"/>
          </a:xfrm>
          <a:prstGeom prst="rect">
            <a:avLst/>
          </a:prstGeom>
        </p:spPr>
        <p:txBody>
          <a:bodyPr>
            <a:normAutofit/>
          </a:bodyPr>
          <a:lstStyle>
            <a:lvl1pPr marL="0" indent="0">
              <a:lnSpc>
                <a:spcPts val="2667"/>
              </a:lnSpc>
              <a:buNone/>
              <a:defRPr sz="2400" b="0" baseline="0">
                <a:solidFill>
                  <a:srgbClr val="716FB2"/>
                </a:solidFill>
                <a:latin typeface="+mn-lt"/>
              </a:defRPr>
            </a:lvl1pPr>
          </a:lstStyle>
          <a:p>
            <a:pPr lvl="0"/>
            <a:r>
              <a:rPr lang="en-US" dirty="0"/>
              <a:t>Position Title</a:t>
            </a:r>
          </a:p>
        </p:txBody>
      </p:sp>
    </p:spTree>
    <p:extLst>
      <p:ext uri="{BB962C8B-B14F-4D97-AF65-F5344CB8AC3E}">
        <p14:creationId xmlns:p14="http://schemas.microsoft.com/office/powerpoint/2010/main" val="314182879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Pandemic Initiative for Equity and Action</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7" name="TextBox 6"/>
          <p:cNvSpPr txBox="1"/>
          <p:nvPr userDrawn="1"/>
        </p:nvSpPr>
        <p:spPr bwMode="auto">
          <a:xfrm>
            <a:off x="609602" y="265044"/>
            <a:ext cx="1590260" cy="2831544"/>
          </a:xfrm>
          <a:prstGeom prst="rect">
            <a:avLst/>
          </a:prstGeom>
          <a:noFill/>
          <a:ln w="19050" algn="ctr">
            <a:noFill/>
            <a:miter lim="800000"/>
            <a:headEnd/>
            <a:tailEnd/>
          </a:ln>
        </p:spPr>
        <p:txBody>
          <a:bodyPr wrap="square" lIns="0" tIns="0" rIns="0" bIns="0" rtlCol="0">
            <a:spAutoFit/>
          </a:bodyPr>
          <a:lstStyle/>
          <a:p>
            <a:r>
              <a:rPr lang="en-US" sz="18400" b="1" i="0" dirty="0">
                <a:solidFill>
                  <a:srgbClr val="178CCB"/>
                </a:solidFill>
                <a:latin typeface="+mn-lt"/>
              </a:rPr>
              <a:t>“</a:t>
            </a:r>
          </a:p>
        </p:txBody>
      </p:sp>
      <p:sp>
        <p:nvSpPr>
          <p:cNvPr id="9" name="Text Placeholder 8"/>
          <p:cNvSpPr>
            <a:spLocks noGrp="1"/>
          </p:cNvSpPr>
          <p:nvPr>
            <p:ph type="body" sz="quarter" idx="13" hasCustomPrompt="1"/>
          </p:nvPr>
        </p:nvSpPr>
        <p:spPr>
          <a:xfrm>
            <a:off x="583466" y="1908314"/>
            <a:ext cx="7076291" cy="2809461"/>
          </a:xfrm>
          <a:prstGeom prst="rect">
            <a:avLst/>
          </a:prstGeom>
        </p:spPr>
        <p:txBody>
          <a:bodyPr anchor="ctr" anchorCtr="0">
            <a:normAutofit/>
          </a:bodyPr>
          <a:lstStyle>
            <a:lvl1pPr marL="0" indent="0">
              <a:lnSpc>
                <a:spcPct val="100000"/>
              </a:lnSpc>
              <a:buNone/>
              <a:defRPr sz="3733" i="0" baseline="0">
                <a:latin typeface="+mj-lt"/>
              </a:defRPr>
            </a:lvl1pPr>
            <a:lvl2pPr marL="306908" indent="0">
              <a:buNone/>
              <a:defRPr>
                <a:latin typeface="+mn-lt"/>
              </a:defRPr>
            </a:lvl2pPr>
            <a:lvl3pPr marL="687899" indent="0">
              <a:buNone/>
              <a:defRPr>
                <a:latin typeface="+mn-lt"/>
              </a:defRPr>
            </a:lvl3pPr>
            <a:lvl4pPr marL="1066773" indent="0">
              <a:buNone/>
              <a:defRPr>
                <a:latin typeface="+mn-lt"/>
              </a:defRPr>
            </a:lvl4pPr>
            <a:lvl5pPr marL="1447764"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2" name="Text Placeholder 13"/>
          <p:cNvSpPr>
            <a:spLocks noGrp="1"/>
          </p:cNvSpPr>
          <p:nvPr>
            <p:ph type="body" sz="quarter" idx="14" hasCustomPrompt="1"/>
          </p:nvPr>
        </p:nvSpPr>
        <p:spPr>
          <a:xfrm>
            <a:off x="596899" y="4929105"/>
            <a:ext cx="8685277" cy="573905"/>
          </a:xfrm>
          <a:prstGeom prst="rect">
            <a:avLst/>
          </a:prstGeom>
        </p:spPr>
        <p:txBody>
          <a:bodyPr>
            <a:normAutofit/>
          </a:bodyPr>
          <a:lstStyle>
            <a:lvl1pPr marL="0" indent="0">
              <a:lnSpc>
                <a:spcPct val="100000"/>
              </a:lnSpc>
              <a:buNone/>
              <a:defRPr sz="2400" b="1">
                <a:solidFill>
                  <a:srgbClr val="178CCB"/>
                </a:solidFill>
                <a:latin typeface="+mn-lt"/>
              </a:defRPr>
            </a:lvl1pPr>
          </a:lstStyle>
          <a:p>
            <a:pPr lvl="0"/>
            <a:r>
              <a:rPr lang="en-US" dirty="0"/>
              <a:t>Author’s Name</a:t>
            </a:r>
          </a:p>
        </p:txBody>
      </p:sp>
      <p:sp>
        <p:nvSpPr>
          <p:cNvPr id="13" name="Text Placeholder 13"/>
          <p:cNvSpPr>
            <a:spLocks noGrp="1"/>
          </p:cNvSpPr>
          <p:nvPr>
            <p:ph type="body" sz="quarter" idx="15" hasCustomPrompt="1"/>
          </p:nvPr>
        </p:nvSpPr>
        <p:spPr>
          <a:xfrm>
            <a:off x="596899" y="5307937"/>
            <a:ext cx="8685277" cy="587916"/>
          </a:xfrm>
          <a:prstGeom prst="rect">
            <a:avLst/>
          </a:prstGeom>
        </p:spPr>
        <p:txBody>
          <a:bodyPr>
            <a:normAutofit/>
          </a:bodyPr>
          <a:lstStyle>
            <a:lvl1pPr marL="0" indent="0">
              <a:lnSpc>
                <a:spcPts val="2667"/>
              </a:lnSpc>
              <a:buNone/>
              <a:defRPr sz="2400" b="0" baseline="0">
                <a:solidFill>
                  <a:srgbClr val="178CCB"/>
                </a:solidFill>
                <a:latin typeface="+mn-lt"/>
              </a:defRPr>
            </a:lvl1pPr>
          </a:lstStyle>
          <a:p>
            <a:pPr lvl="0"/>
            <a:r>
              <a:rPr lang="en-US" dirty="0"/>
              <a:t>Position Title</a:t>
            </a:r>
          </a:p>
        </p:txBody>
      </p:sp>
    </p:spTree>
    <p:extLst>
      <p:ext uri="{BB962C8B-B14F-4D97-AF65-F5344CB8AC3E}">
        <p14:creationId xmlns:p14="http://schemas.microsoft.com/office/powerpoint/2010/main" val="298679826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Closing with logo – 1">
    <p:bg>
      <p:bgRef idx="1001">
        <a:schemeClr val="bg1"/>
      </p:bgRef>
    </p:bg>
    <p:spTree>
      <p:nvGrpSpPr>
        <p:cNvPr id="1" name=""/>
        <p:cNvGrpSpPr/>
        <p:nvPr/>
      </p:nvGrpSpPr>
      <p:grpSpPr>
        <a:xfrm>
          <a:off x="0" y="0"/>
          <a:ext cx="0" cy="0"/>
          <a:chOff x="0" y="0"/>
          <a:chExt cx="0" cy="0"/>
        </a:xfrm>
      </p:grpSpPr>
      <p:pic>
        <p:nvPicPr>
          <p:cNvPr id="4"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5153580" y="2710217"/>
            <a:ext cx="2094721" cy="1367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55713" y="2716696"/>
            <a:ext cx="2099235" cy="1364973"/>
          </a:xfrm>
          <a:prstGeom prst="rect">
            <a:avLst/>
          </a:prstGeom>
        </p:spPr>
      </p:pic>
    </p:spTree>
    <p:extLst>
      <p:ext uri="{BB962C8B-B14F-4D97-AF65-F5344CB8AC3E}">
        <p14:creationId xmlns:p14="http://schemas.microsoft.com/office/powerpoint/2010/main" val="9519873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Closing with logo – 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72284" y="2513067"/>
            <a:ext cx="1832365" cy="1831867"/>
          </a:xfrm>
          <a:prstGeom prst="rect">
            <a:avLst/>
          </a:prstGeom>
        </p:spPr>
      </p:pic>
    </p:spTree>
    <p:extLst>
      <p:ext uri="{BB962C8B-B14F-4D97-AF65-F5344CB8AC3E}">
        <p14:creationId xmlns:p14="http://schemas.microsoft.com/office/powerpoint/2010/main" val="296969457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Divider Slide – Teal">
    <p:bg>
      <p:bgPr>
        <a:solidFill>
          <a:srgbClr val="052049"/>
        </a:solidFill>
        <a:effectLst/>
      </p:bgPr>
    </p:bg>
    <p:spTree>
      <p:nvGrpSpPr>
        <p:cNvPr id="1" name=""/>
        <p:cNvGrpSpPr/>
        <p:nvPr/>
      </p:nvGrpSpPr>
      <p:grpSpPr>
        <a:xfrm>
          <a:off x="0" y="0"/>
          <a:ext cx="0" cy="0"/>
          <a:chOff x="0" y="0"/>
          <a:chExt cx="0" cy="0"/>
        </a:xfrm>
      </p:grpSpPr>
      <p:pic>
        <p:nvPicPr>
          <p:cNvPr id="6" name="Picture 41">
            <a:extLst>
              <a:ext uri="{FF2B5EF4-FFF2-40B4-BE49-F238E27FC236}">
                <a16:creationId xmlns:a16="http://schemas.microsoft.com/office/drawing/2014/main" id="{16660156-C618-294F-8439-124F19524B3D}"/>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5310479" y="2916101"/>
            <a:ext cx="1571041" cy="1025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6232471"/>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cSld name="4_Blank">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720E8A-CEC5-484C-8432-F46BC9657935}"/>
              </a:ext>
            </a:extLst>
          </p:cNvPr>
          <p:cNvSpPr/>
          <p:nvPr/>
        </p:nvSpPr>
        <p:spPr>
          <a:xfrm>
            <a:off x="0" y="1828800"/>
            <a:ext cx="12192000" cy="21967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D6F3A3A-4794-5949-8BAB-B9F131A5ADB0}"/>
              </a:ext>
            </a:extLst>
          </p:cNvPr>
          <p:cNvSpPr/>
          <p:nvPr/>
        </p:nvSpPr>
        <p:spPr>
          <a:xfrm>
            <a:off x="0" y="1828800"/>
            <a:ext cx="2217906" cy="2193512"/>
          </a:xfrm>
          <a:prstGeom prst="rect">
            <a:avLst/>
          </a:prstGeom>
          <a:solidFill>
            <a:srgbClr val="B3B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B115D92-2099-4A4A-AD1F-16D46000AF9B}"/>
              </a:ext>
            </a:extLst>
          </p:cNvPr>
          <p:cNvPicPr>
            <a:picLocks noChangeAspect="1"/>
          </p:cNvPicPr>
          <p:nvPr/>
        </p:nvPicPr>
        <p:blipFill>
          <a:blip r:embed="rId2"/>
          <a:srcRect/>
          <a:stretch/>
        </p:blipFill>
        <p:spPr>
          <a:xfrm>
            <a:off x="0" y="1828800"/>
            <a:ext cx="1850348" cy="1850348"/>
          </a:xfrm>
          <a:prstGeom prst="rect">
            <a:avLst/>
          </a:prstGeom>
          <a:noFill/>
        </p:spPr>
      </p:pic>
      <p:sp>
        <p:nvSpPr>
          <p:cNvPr id="9" name="Rectangle 8">
            <a:extLst>
              <a:ext uri="{FF2B5EF4-FFF2-40B4-BE49-F238E27FC236}">
                <a16:creationId xmlns:a16="http://schemas.microsoft.com/office/drawing/2014/main" id="{9E0F718D-BC34-3946-9890-0EFC74A5B9F3}"/>
              </a:ext>
            </a:extLst>
          </p:cNvPr>
          <p:cNvSpPr/>
          <p:nvPr userDrawn="1"/>
        </p:nvSpPr>
        <p:spPr>
          <a:xfrm>
            <a:off x="0" y="1830422"/>
            <a:ext cx="2217906" cy="2193512"/>
          </a:xfrm>
          <a:prstGeom prst="rect">
            <a:avLst/>
          </a:prstGeom>
          <a:solidFill>
            <a:srgbClr val="F1E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0ACB7DD-1231-B441-B38A-2F4C0558DC34}"/>
              </a:ext>
            </a:extLst>
          </p:cNvPr>
          <p:cNvPicPr>
            <a:picLocks noChangeAspect="1"/>
          </p:cNvPicPr>
          <p:nvPr userDrawn="1"/>
        </p:nvPicPr>
        <p:blipFill>
          <a:blip r:embed="rId3"/>
          <a:srcRect/>
          <a:stretch/>
        </p:blipFill>
        <p:spPr>
          <a:xfrm>
            <a:off x="353275" y="2062664"/>
            <a:ext cx="1532038" cy="1734382"/>
          </a:xfrm>
          <a:prstGeom prst="rect">
            <a:avLst/>
          </a:prstGeom>
        </p:spPr>
      </p:pic>
    </p:spTree>
    <p:extLst>
      <p:ext uri="{BB962C8B-B14F-4D97-AF65-F5344CB8AC3E}">
        <p14:creationId xmlns:p14="http://schemas.microsoft.com/office/powerpoint/2010/main" val="42158171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marL="0">
              <a:defRPr sz="4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marL="457200" indent="-283464">
              <a:spcBef>
                <a:spcPts val="200"/>
              </a:spcBef>
              <a:spcAft>
                <a:spcPts val="1000"/>
              </a:spcAft>
              <a:buClr>
                <a:schemeClr val="tx1">
                  <a:lumMod val="75000"/>
                  <a:lumOff val="25000"/>
                </a:schemeClr>
              </a:buClr>
              <a:buFont typeface="Arial" panose="020B0604020202020204" pitchFamily="34" charset="0"/>
              <a:buChar char="•"/>
              <a:defRPr sz="2200">
                <a:latin typeface="Arial" panose="020B0604020202020204" pitchFamily="34" charset="0"/>
                <a:cs typeface="Arial" panose="020B0604020202020204" pitchFamily="34" charset="0"/>
              </a:defRPr>
            </a:lvl1pPr>
            <a:lvl2pPr marL="914400" indent="-283464">
              <a:spcAft>
                <a:spcPts val="1000"/>
              </a:spcAft>
              <a:buClr>
                <a:schemeClr val="tx1">
                  <a:lumMod val="75000"/>
                  <a:lumOff val="25000"/>
                </a:schemeClr>
              </a:buClr>
              <a:buFont typeface="Arial" panose="020B0604020202020204" pitchFamily="34" charset="0"/>
              <a:buChar char="•"/>
              <a:defRPr sz="1800">
                <a:latin typeface="Arial" panose="020B0604020202020204" pitchFamily="34" charset="0"/>
                <a:cs typeface="Arial" panose="020B0604020202020204" pitchFamily="34" charset="0"/>
              </a:defRPr>
            </a:lvl2pPr>
            <a:lvl3pPr marL="566758" indent="-457200">
              <a:buClr>
                <a:schemeClr val="tx1">
                  <a:lumMod val="75000"/>
                  <a:lumOff val="25000"/>
                </a:schemeClr>
              </a:buClr>
              <a:buFont typeface="Arial" panose="020B0604020202020204" pitchFamily="34" charset="0"/>
              <a:buChar char="•"/>
              <a:defRPr sz="2000">
                <a:latin typeface="Arial" panose="020B0604020202020204" pitchFamily="34" charset="0"/>
                <a:cs typeface="Arial" panose="020B0604020202020204" pitchFamily="34" charset="0"/>
              </a:defRPr>
            </a:lvl3pPr>
            <a:lvl4pPr marL="749583" indent="-457200">
              <a:buClr>
                <a:schemeClr val="tx1">
                  <a:lumMod val="75000"/>
                  <a:lumOff val="25000"/>
                </a:schemeClr>
              </a:buClr>
              <a:buFont typeface="Arial" panose="020B0604020202020204" pitchFamily="34" charset="0"/>
              <a:buChar char="•"/>
              <a:defRPr sz="1800">
                <a:latin typeface="Arial" panose="020B0604020202020204" pitchFamily="34" charset="0"/>
                <a:cs typeface="Arial" panose="020B0604020202020204" pitchFamily="34" charset="0"/>
              </a:defRPr>
            </a:lvl4pPr>
            <a:lvl5pPr marL="932408" indent="-457200">
              <a:buClr>
                <a:schemeClr val="tx1">
                  <a:lumMod val="75000"/>
                  <a:lumOff val="25000"/>
                </a:schemeClr>
              </a:buClr>
              <a:buFont typeface="Arial" panose="020B0604020202020204" pitchFamily="34" charset="0"/>
              <a:buChar char="•"/>
              <a:defRPr sz="1800">
                <a:latin typeface="Arial" panose="020B0604020202020204" pitchFamily="34" charset="0"/>
                <a:cs typeface="Arial" panose="020B0604020202020204" pitchFamily="34" charset="0"/>
              </a:defRPr>
            </a:lvl5pPr>
            <a:lvl6pPr marL="871139" indent="0">
              <a:buNone/>
              <a:defRPr sz="1100"/>
            </a:lvl6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9637006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9" name="Rectangle 8"/>
          <p:cNvSpPr/>
          <p:nvPr/>
        </p:nvSpPr>
        <p:spPr>
          <a:xfrm>
            <a:off x="89210" y="0"/>
            <a:ext cx="401486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1" y="594359"/>
            <a:ext cx="3200400" cy="2286000"/>
          </a:xfrm>
        </p:spPr>
        <p:txBody>
          <a:bodyPr anchor="b">
            <a:normAutofit/>
          </a:bodyPr>
          <a:lstStyle>
            <a:lvl1pPr>
              <a:defRPr sz="4000" b="0">
                <a:solidFill>
                  <a:srgbClr val="FFFFFF"/>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800601" y="731520"/>
            <a:ext cx="6492240" cy="5257800"/>
          </a:xfrm>
        </p:spPr>
        <p:txBody>
          <a:bodyPr/>
          <a:lstStyle>
            <a:lvl1pPr marL="457200" indent="-283464">
              <a:spcBef>
                <a:spcPts val="200"/>
              </a:spcBef>
              <a:spcAft>
                <a:spcPts val="1000"/>
              </a:spcAft>
              <a:buClr>
                <a:schemeClr val="tx1">
                  <a:lumMod val="75000"/>
                  <a:lumOff val="25000"/>
                </a:schemeClr>
              </a:buClr>
              <a:buFont typeface="Arial" panose="020B0604020202020204" pitchFamily="34" charset="0"/>
              <a:buChar char="•"/>
              <a:defRPr sz="2200">
                <a:solidFill>
                  <a:schemeClr val="tx1">
                    <a:lumMod val="75000"/>
                    <a:lumOff val="25000"/>
                  </a:schemeClr>
                </a:solidFill>
                <a:latin typeface="Arial" panose="020B0604020202020204" pitchFamily="34" charset="0"/>
                <a:cs typeface="Arial" panose="020B0604020202020204" pitchFamily="34" charset="0"/>
              </a:defRPr>
            </a:lvl1pPr>
            <a:lvl2pPr marL="457200" indent="-283464">
              <a:spcBef>
                <a:spcPts val="200"/>
              </a:spcBef>
              <a:spcAft>
                <a:spcPts val="1000"/>
              </a:spcAft>
              <a:buClr>
                <a:schemeClr val="tx1">
                  <a:lumMod val="75000"/>
                  <a:lumOff val="25000"/>
                </a:schemeClr>
              </a:buClr>
              <a:buFont typeface="Arial" panose="020B0604020202020204" pitchFamily="34" charset="0"/>
              <a:buChar char="•"/>
              <a:defRPr>
                <a:solidFill>
                  <a:schemeClr val="tx1">
                    <a:lumMod val="75000"/>
                    <a:lumOff val="25000"/>
                  </a:schemeClr>
                </a:solidFill>
                <a:latin typeface="Arial" panose="020B0604020202020204" pitchFamily="34" charset="0"/>
                <a:cs typeface="Arial" panose="020B0604020202020204" pitchFamily="34" charset="0"/>
              </a:defRPr>
            </a:lvl2pPr>
            <a:lvl3pPr marL="457200" indent="-283464">
              <a:spcBef>
                <a:spcPts val="200"/>
              </a:spcBef>
              <a:spcAft>
                <a:spcPts val="1000"/>
              </a:spcAft>
              <a:buClr>
                <a:schemeClr val="tx1">
                  <a:lumMod val="75000"/>
                  <a:lumOff val="25000"/>
                </a:schemeClr>
              </a:buClr>
              <a:buFont typeface="Arial" panose="020B0604020202020204" pitchFamily="34" charset="0"/>
              <a:buChar char="•"/>
              <a:defRPr>
                <a:solidFill>
                  <a:schemeClr val="tx1">
                    <a:lumMod val="75000"/>
                    <a:lumOff val="25000"/>
                  </a:schemeClr>
                </a:solidFill>
                <a:latin typeface="Arial" panose="020B0604020202020204" pitchFamily="34" charset="0"/>
                <a:cs typeface="Arial" panose="020B0604020202020204" pitchFamily="34" charset="0"/>
              </a:defRPr>
            </a:lvl3pPr>
            <a:lvl4pPr marL="457200" indent="-283464">
              <a:spcBef>
                <a:spcPts val="200"/>
              </a:spcBef>
              <a:spcAft>
                <a:spcPts val="1000"/>
              </a:spcAft>
              <a:buClr>
                <a:schemeClr val="tx1">
                  <a:lumMod val="75000"/>
                  <a:lumOff val="25000"/>
                </a:schemeClr>
              </a:buClr>
              <a:buFont typeface="Arial" panose="020B0604020202020204" pitchFamily="34" charset="0"/>
              <a:buChar char="•"/>
              <a:defRPr>
                <a:solidFill>
                  <a:schemeClr val="tx1">
                    <a:lumMod val="75000"/>
                    <a:lumOff val="25000"/>
                  </a:schemeClr>
                </a:solidFill>
                <a:latin typeface="Arial" panose="020B0604020202020204" pitchFamily="34" charset="0"/>
                <a:cs typeface="Arial" panose="020B0604020202020204" pitchFamily="34" charset="0"/>
              </a:defRPr>
            </a:lvl4pPr>
            <a:lvl5pPr marL="457200" indent="-283464">
              <a:spcBef>
                <a:spcPts val="200"/>
              </a:spcBef>
              <a:spcAft>
                <a:spcPts val="1000"/>
              </a:spcAft>
              <a:buClr>
                <a:schemeClr val="tx1">
                  <a:lumMod val="75000"/>
                  <a:lumOff val="25000"/>
                </a:schemeClr>
              </a:buClr>
              <a:buFont typeface="Arial" panose="020B0604020202020204" pitchFamily="34" charset="0"/>
              <a:buChar cha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926080"/>
            <a:ext cx="3200400" cy="3379124"/>
          </a:xfrm>
        </p:spPr>
        <p:txBody>
          <a:bodyPr lIns="91440" rIns="91440">
            <a:normAutofit/>
          </a:bodyPr>
          <a:lstStyle>
            <a:lvl1pPr marL="0" indent="0">
              <a:buNone/>
              <a:defRPr sz="1500">
                <a:solidFill>
                  <a:srgbClr val="FFFFFF"/>
                </a:solidFill>
                <a:latin typeface="Arial" panose="020B0604020202020204" pitchFamily="34" charset="0"/>
                <a:cs typeface="Arial" panose="020B0604020202020204" pitchFamily="34" charset="0"/>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Tree>
    <p:extLst>
      <p:ext uri="{BB962C8B-B14F-4D97-AF65-F5344CB8AC3E}">
        <p14:creationId xmlns:p14="http://schemas.microsoft.com/office/powerpoint/2010/main" val="9375662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739495138"/>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45"/>
        <p:cNvGrpSpPr/>
        <p:nvPr/>
      </p:nvGrpSpPr>
      <p:grpSpPr>
        <a:xfrm>
          <a:off x="0" y="0"/>
          <a:ext cx="0" cy="0"/>
          <a:chOff x="0" y="0"/>
          <a:chExt cx="0" cy="0"/>
        </a:xfrm>
      </p:grpSpPr>
      <p:sp>
        <p:nvSpPr>
          <p:cNvPr id="46" name="Google Shape;46;p39"/>
          <p:cNvSpPr/>
          <p:nvPr/>
        </p:nvSpPr>
        <p:spPr>
          <a:xfrm>
            <a:off x="-134911" y="0"/>
            <a:ext cx="4238990" cy="6858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7" name="Google Shape;47;p39"/>
          <p:cNvSpPr txBox="1">
            <a:spLocks noGrp="1"/>
          </p:cNvSpPr>
          <p:nvPr>
            <p:ph type="title"/>
          </p:nvPr>
        </p:nvSpPr>
        <p:spPr>
          <a:xfrm>
            <a:off x="457201" y="594359"/>
            <a:ext cx="3200400" cy="22860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FFFFFF"/>
              </a:buClr>
              <a:buSzPts val="4000"/>
              <a:buFont typeface="Arial"/>
              <a:buNone/>
              <a:defRPr sz="4000" b="0">
                <a:solidFill>
                  <a:srgbClr val="FFFFFF"/>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9"/>
          <p:cNvSpPr txBox="1">
            <a:spLocks noGrp="1"/>
          </p:cNvSpPr>
          <p:nvPr>
            <p:ph type="body" idx="1"/>
          </p:nvPr>
        </p:nvSpPr>
        <p:spPr>
          <a:xfrm>
            <a:off x="4800601" y="731520"/>
            <a:ext cx="6492240" cy="5257800"/>
          </a:xfrm>
          <a:prstGeom prst="rect">
            <a:avLst/>
          </a:prstGeom>
          <a:noFill/>
          <a:ln>
            <a:noFill/>
          </a:ln>
        </p:spPr>
        <p:txBody>
          <a:bodyPr spcFirstLastPara="1" wrap="square" lIns="0" tIns="45700" rIns="0" bIns="45700" anchor="t" anchorCtr="0">
            <a:normAutofit/>
          </a:bodyPr>
          <a:lstStyle>
            <a:lvl1pPr marL="457200" lvl="0" indent="-368300" algn="l">
              <a:lnSpc>
                <a:spcPct val="90000"/>
              </a:lnSpc>
              <a:spcBef>
                <a:spcPts val="200"/>
              </a:spcBef>
              <a:spcAft>
                <a:spcPts val="0"/>
              </a:spcAft>
              <a:buClr>
                <a:srgbClr val="3F3F3F"/>
              </a:buClr>
              <a:buSzPts val="2200"/>
              <a:buFont typeface="Arial"/>
              <a:buChar char="•"/>
              <a:defRPr sz="2200">
                <a:solidFill>
                  <a:srgbClr val="3F3F3F"/>
                </a:solidFill>
                <a:latin typeface="Arial"/>
                <a:ea typeface="Arial"/>
                <a:cs typeface="Arial"/>
                <a:sym typeface="Arial"/>
              </a:defRPr>
            </a:lvl1pPr>
            <a:lvl2pPr marL="914400" lvl="1" indent="-342836" algn="l">
              <a:lnSpc>
                <a:spcPct val="90000"/>
              </a:lnSpc>
              <a:spcBef>
                <a:spcPts val="1000"/>
              </a:spcBef>
              <a:spcAft>
                <a:spcPts val="0"/>
              </a:spcAft>
              <a:buClr>
                <a:srgbClr val="3F3F3F"/>
              </a:buClr>
              <a:buSzPts val="1799"/>
              <a:buFont typeface="Arial"/>
              <a:buChar char="•"/>
              <a:defRPr>
                <a:solidFill>
                  <a:srgbClr val="3F3F3F"/>
                </a:solidFill>
                <a:latin typeface="Arial"/>
                <a:ea typeface="Arial"/>
                <a:cs typeface="Arial"/>
                <a:sym typeface="Arial"/>
              </a:defRPr>
            </a:lvl2pPr>
            <a:lvl3pPr marL="1371600" lvl="2" indent="-317500" algn="l">
              <a:lnSpc>
                <a:spcPct val="90000"/>
              </a:lnSpc>
              <a:spcBef>
                <a:spcPts val="1000"/>
              </a:spcBef>
              <a:spcAft>
                <a:spcPts val="0"/>
              </a:spcAft>
              <a:buClr>
                <a:srgbClr val="3F3F3F"/>
              </a:buClr>
              <a:buSzPts val="1400"/>
              <a:buFont typeface="Arial"/>
              <a:buChar char="•"/>
              <a:defRPr>
                <a:solidFill>
                  <a:srgbClr val="3F3F3F"/>
                </a:solidFill>
                <a:latin typeface="Arial"/>
                <a:ea typeface="Arial"/>
                <a:cs typeface="Arial"/>
                <a:sym typeface="Arial"/>
              </a:defRPr>
            </a:lvl3pPr>
            <a:lvl4pPr marL="1828800" lvl="3" indent="-317500" algn="l">
              <a:lnSpc>
                <a:spcPct val="90000"/>
              </a:lnSpc>
              <a:spcBef>
                <a:spcPts val="1000"/>
              </a:spcBef>
              <a:spcAft>
                <a:spcPts val="0"/>
              </a:spcAft>
              <a:buClr>
                <a:srgbClr val="3F3F3F"/>
              </a:buClr>
              <a:buSzPts val="1400"/>
              <a:buFont typeface="Arial"/>
              <a:buChar char="•"/>
              <a:defRPr>
                <a:solidFill>
                  <a:srgbClr val="3F3F3F"/>
                </a:solidFill>
                <a:latin typeface="Arial"/>
                <a:ea typeface="Arial"/>
                <a:cs typeface="Arial"/>
                <a:sym typeface="Arial"/>
              </a:defRPr>
            </a:lvl4pPr>
            <a:lvl5pPr marL="2286000" lvl="4" indent="-317500" algn="l">
              <a:lnSpc>
                <a:spcPct val="90000"/>
              </a:lnSpc>
              <a:spcBef>
                <a:spcPts val="1000"/>
              </a:spcBef>
              <a:spcAft>
                <a:spcPts val="0"/>
              </a:spcAft>
              <a:buClr>
                <a:srgbClr val="3F3F3F"/>
              </a:buClr>
              <a:buSzPts val="1400"/>
              <a:buFont typeface="Arial"/>
              <a:buChar char="•"/>
              <a:defRPr>
                <a:solidFill>
                  <a:srgbClr val="3F3F3F"/>
                </a:solidFill>
                <a:latin typeface="Arial"/>
                <a:ea typeface="Arial"/>
                <a:cs typeface="Arial"/>
                <a:sym typeface="Aria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400"/>
              </a:spcBef>
              <a:spcAft>
                <a:spcPts val="0"/>
              </a:spcAft>
              <a:buClr>
                <a:schemeClr val="dk1"/>
              </a:buClr>
              <a:buSzPts val="1800"/>
              <a:buChar char="◦"/>
              <a:defRPr/>
            </a:lvl7pPr>
            <a:lvl8pPr marL="3657600" lvl="7" indent="-342900" algn="l">
              <a:lnSpc>
                <a:spcPct val="90000"/>
              </a:lnSpc>
              <a:spcBef>
                <a:spcPts val="400"/>
              </a:spcBef>
              <a:spcAft>
                <a:spcPts val="0"/>
              </a:spcAft>
              <a:buClr>
                <a:schemeClr val="dk1"/>
              </a:buClr>
              <a:buSzPts val="1800"/>
              <a:buChar char="◦"/>
              <a:defRPr/>
            </a:lvl8pPr>
            <a:lvl9pPr marL="4114800" lvl="8" indent="-342900" algn="l">
              <a:lnSpc>
                <a:spcPct val="90000"/>
              </a:lnSpc>
              <a:spcBef>
                <a:spcPts val="400"/>
              </a:spcBef>
              <a:spcAft>
                <a:spcPts val="400"/>
              </a:spcAft>
              <a:buClr>
                <a:schemeClr val="dk1"/>
              </a:buClr>
              <a:buSzPts val="1800"/>
              <a:buChar char="◦"/>
              <a:defRPr/>
            </a:lvl9pPr>
          </a:lstStyle>
          <a:p>
            <a:endParaRPr/>
          </a:p>
        </p:txBody>
      </p:sp>
      <p:sp>
        <p:nvSpPr>
          <p:cNvPr id="49" name="Google Shape;49;p39"/>
          <p:cNvSpPr txBox="1">
            <a:spLocks noGrp="1"/>
          </p:cNvSpPr>
          <p:nvPr>
            <p:ph type="body" idx="2"/>
          </p:nvPr>
        </p:nvSpPr>
        <p:spPr>
          <a:xfrm>
            <a:off x="457201" y="2926080"/>
            <a:ext cx="3200400" cy="33791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00"/>
              </a:spcBef>
              <a:spcAft>
                <a:spcPts val="0"/>
              </a:spcAft>
              <a:buSzPts val="1500"/>
              <a:buNone/>
              <a:defRPr sz="1500">
                <a:solidFill>
                  <a:srgbClr val="FFFFFF"/>
                </a:solidFill>
                <a:latin typeface="Arial"/>
                <a:ea typeface="Arial"/>
                <a:cs typeface="Arial"/>
                <a:sym typeface="Arial"/>
              </a:defRPr>
            </a:lvl1pPr>
            <a:lvl2pPr marL="914400" lvl="1" indent="-228600" algn="l">
              <a:lnSpc>
                <a:spcPct val="90000"/>
              </a:lnSpc>
              <a:spcBef>
                <a:spcPts val="1000"/>
              </a:spcBef>
              <a:spcAft>
                <a:spcPts val="0"/>
              </a:spcAft>
              <a:buSzPts val="1200"/>
              <a:buNone/>
              <a:defRPr sz="1200"/>
            </a:lvl2pPr>
            <a:lvl3pPr marL="1371600" lvl="2" indent="-228600" algn="l">
              <a:lnSpc>
                <a:spcPct val="90000"/>
              </a:lnSpc>
              <a:spcBef>
                <a:spcPts val="1000"/>
              </a:spcBef>
              <a:spcAft>
                <a:spcPts val="0"/>
              </a:spcAft>
              <a:buSzPts val="1000"/>
              <a:buNone/>
              <a:defRPr sz="1000"/>
            </a:lvl3pPr>
            <a:lvl4pPr marL="1828800" lvl="3" indent="-228600" algn="l">
              <a:lnSpc>
                <a:spcPct val="90000"/>
              </a:lnSpc>
              <a:spcBef>
                <a:spcPts val="1000"/>
              </a:spcBef>
              <a:spcAft>
                <a:spcPts val="0"/>
              </a:spcAft>
              <a:buSzPts val="900"/>
              <a:buNone/>
              <a:defRPr sz="900"/>
            </a:lvl4pPr>
            <a:lvl5pPr marL="2286000" lvl="4" indent="-228600" algn="l">
              <a:lnSpc>
                <a:spcPct val="90000"/>
              </a:lnSpc>
              <a:spcBef>
                <a:spcPts val="1000"/>
              </a:spcBef>
              <a:spcAft>
                <a:spcPts val="0"/>
              </a:spcAft>
              <a:buSzPts val="900"/>
              <a:buNone/>
              <a:defRPr sz="900"/>
            </a:lvl5pPr>
            <a:lvl6pPr marL="2743200" lvl="5" indent="-228600" algn="l">
              <a:lnSpc>
                <a:spcPct val="90000"/>
              </a:lnSpc>
              <a:spcBef>
                <a:spcPts val="1000"/>
              </a:spcBef>
              <a:spcAft>
                <a:spcPts val="0"/>
              </a:spcAft>
              <a:buClr>
                <a:schemeClr val="dk1"/>
              </a:buClr>
              <a:buSzPts val="900"/>
              <a:buNone/>
              <a:defRPr sz="900"/>
            </a:lvl6pPr>
            <a:lvl7pPr marL="3200400" lvl="6" indent="-228600" algn="l">
              <a:lnSpc>
                <a:spcPct val="90000"/>
              </a:lnSpc>
              <a:spcBef>
                <a:spcPts val="400"/>
              </a:spcBef>
              <a:spcAft>
                <a:spcPts val="0"/>
              </a:spcAft>
              <a:buClr>
                <a:schemeClr val="dk1"/>
              </a:buClr>
              <a:buSzPts val="900"/>
              <a:buNone/>
              <a:defRPr sz="900"/>
            </a:lvl7pPr>
            <a:lvl8pPr marL="3657600" lvl="7" indent="-228600" algn="l">
              <a:lnSpc>
                <a:spcPct val="90000"/>
              </a:lnSpc>
              <a:spcBef>
                <a:spcPts val="400"/>
              </a:spcBef>
              <a:spcAft>
                <a:spcPts val="0"/>
              </a:spcAft>
              <a:buClr>
                <a:schemeClr val="dk1"/>
              </a:buClr>
              <a:buSzPts val="900"/>
              <a:buNone/>
              <a:defRPr sz="900"/>
            </a:lvl8pPr>
            <a:lvl9pPr marL="4114800" lvl="8" indent="-228600" algn="l">
              <a:lnSpc>
                <a:spcPct val="90000"/>
              </a:lnSpc>
              <a:spcBef>
                <a:spcPts val="400"/>
              </a:spcBef>
              <a:spcAft>
                <a:spcPts val="400"/>
              </a:spcAft>
              <a:buClr>
                <a:schemeClr val="dk1"/>
              </a:buClr>
              <a:buSzPts val="900"/>
              <a:buNone/>
              <a:defRPr sz="9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50"/>
        <p:cNvGrpSpPr/>
        <p:nvPr/>
      </p:nvGrpSpPr>
      <p:grpSpPr>
        <a:xfrm>
          <a:off x="0" y="0"/>
          <a:ext cx="0" cy="0"/>
          <a:chOff x="0" y="0"/>
          <a:chExt cx="0" cy="0"/>
        </a:xfrm>
      </p:grpSpPr>
      <p:sp>
        <p:nvSpPr>
          <p:cNvPr id="51" name="Google Shape;51;p40"/>
          <p:cNvSpPr/>
          <p:nvPr/>
        </p:nvSpPr>
        <p:spPr>
          <a:xfrm>
            <a:off x="16" y="4915076"/>
            <a:ext cx="12188825" cy="20553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2" name="Google Shape;52;p40"/>
          <p:cNvSpPr txBox="1">
            <a:spLocks noGrp="1"/>
          </p:cNvSpPr>
          <p:nvPr>
            <p:ph type="title"/>
          </p:nvPr>
        </p:nvSpPr>
        <p:spPr>
          <a:xfrm>
            <a:off x="1097280" y="5074920"/>
            <a:ext cx="10113264" cy="822960"/>
          </a:xfrm>
          <a:prstGeom prst="rect">
            <a:avLst/>
          </a:prstGeom>
          <a:noFill/>
          <a:ln>
            <a:noFill/>
          </a:ln>
        </p:spPr>
        <p:txBody>
          <a:bodyPr spcFirstLastPara="1" wrap="square" lIns="91425" tIns="0" rIns="91425" bIns="0" anchor="b" anchorCtr="0">
            <a:noAutofit/>
          </a:bodyPr>
          <a:lstStyle>
            <a:lvl1pPr lvl="0" algn="l">
              <a:lnSpc>
                <a:spcPct val="85000"/>
              </a:lnSpc>
              <a:spcBef>
                <a:spcPts val="0"/>
              </a:spcBef>
              <a:spcAft>
                <a:spcPts val="0"/>
              </a:spcAft>
              <a:buClr>
                <a:srgbClr val="FFFFFF"/>
              </a:buClr>
              <a:buSzPts val="4000"/>
              <a:buFont typeface="Arial"/>
              <a:buNone/>
              <a:defRPr sz="4000" b="0">
                <a:solidFill>
                  <a:srgbClr val="FFFFFF"/>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40"/>
          <p:cNvSpPr>
            <a:spLocks noGrp="1"/>
          </p:cNvSpPr>
          <p:nvPr>
            <p:ph type="pic" idx="2"/>
          </p:nvPr>
        </p:nvSpPr>
        <p:spPr>
          <a:xfrm>
            <a:off x="-3144" y="4972"/>
            <a:ext cx="12191985" cy="4915076"/>
          </a:xfrm>
          <a:prstGeom prst="rect">
            <a:avLst/>
          </a:prstGeom>
          <a:blipFill rotWithShape="1">
            <a:blip r:embed="rId2">
              <a:alphaModFix/>
            </a:blip>
            <a:stretch>
              <a:fillRect/>
            </a:stretch>
          </a:blipFill>
          <a:ln>
            <a:noFill/>
          </a:ln>
        </p:spPr>
        <p:txBody>
          <a:bodyPr spcFirstLastPara="1" wrap="square" lIns="457200" tIns="457200" rIns="0" bIns="45700" anchor="t" anchorCtr="0">
            <a:normAutofit/>
          </a:bodyPr>
          <a:lstStyle>
            <a:lvl1pPr marR="0" lvl="0" algn="l" rtl="0">
              <a:lnSpc>
                <a:spcPct val="90000"/>
              </a:lnSpc>
              <a:spcBef>
                <a:spcPts val="200"/>
              </a:spcBef>
              <a:spcAft>
                <a:spcPts val="0"/>
              </a:spcAft>
              <a:buClr>
                <a:schemeClr val="accent1"/>
              </a:buClr>
              <a:buSzPts val="3199"/>
              <a:buFont typeface="Calibri"/>
              <a:buNone/>
              <a:defRPr sz="3199" b="0" i="0" u="none" strike="noStrike" cap="none">
                <a:solidFill>
                  <a:schemeClr val="lt1"/>
                </a:solidFill>
                <a:latin typeface="Arial"/>
                <a:ea typeface="Arial"/>
                <a:cs typeface="Arial"/>
                <a:sym typeface="Arial"/>
              </a:defRPr>
            </a:lvl1pPr>
            <a:lvl2pPr marR="0" lvl="1" algn="l" rtl="0">
              <a:lnSpc>
                <a:spcPct val="90000"/>
              </a:lnSpc>
              <a:spcBef>
                <a:spcPts val="1000"/>
              </a:spcBef>
              <a:spcAft>
                <a:spcPts val="0"/>
              </a:spcAft>
              <a:buClr>
                <a:srgbClr val="3F3F3F"/>
              </a:buClr>
              <a:buSzPts val="2799"/>
              <a:buFont typeface="Arial"/>
              <a:buNone/>
              <a:defRPr sz="2799" b="0" i="0" u="none" strike="noStrike" cap="none">
                <a:solidFill>
                  <a:srgbClr val="3F3F3F"/>
                </a:solidFill>
                <a:latin typeface="Arial"/>
                <a:ea typeface="Arial"/>
                <a:cs typeface="Arial"/>
                <a:sym typeface="Arial"/>
              </a:defRPr>
            </a:lvl2pPr>
            <a:lvl3pPr marR="0" lvl="2" algn="l" rtl="0">
              <a:lnSpc>
                <a:spcPct val="90000"/>
              </a:lnSpc>
              <a:spcBef>
                <a:spcPts val="1000"/>
              </a:spcBef>
              <a:spcAft>
                <a:spcPts val="0"/>
              </a:spcAft>
              <a:buClr>
                <a:srgbClr val="3F3F3F"/>
              </a:buClr>
              <a:buSzPts val="2399"/>
              <a:buFont typeface="Arial"/>
              <a:buNone/>
              <a:defRPr sz="2399" b="0" i="0" u="none" strike="noStrike" cap="none">
                <a:solidFill>
                  <a:srgbClr val="3F3F3F"/>
                </a:solidFill>
                <a:latin typeface="Arial"/>
                <a:ea typeface="Arial"/>
                <a:cs typeface="Arial"/>
                <a:sym typeface="Arial"/>
              </a:defRPr>
            </a:lvl3pPr>
            <a:lvl4pPr marR="0" lvl="3" algn="l" rtl="0">
              <a:lnSpc>
                <a:spcPct val="90000"/>
              </a:lnSpc>
              <a:spcBef>
                <a:spcPts val="1000"/>
              </a:spcBef>
              <a:spcAft>
                <a:spcPts val="0"/>
              </a:spcAft>
              <a:buClr>
                <a:srgbClr val="3F3F3F"/>
              </a:buClr>
              <a:buSzPts val="1999"/>
              <a:buFont typeface="Arial"/>
              <a:buNone/>
              <a:defRPr sz="1999" b="0" i="0" u="none" strike="noStrike" cap="none">
                <a:solidFill>
                  <a:srgbClr val="3F3F3F"/>
                </a:solidFill>
                <a:latin typeface="Arial"/>
                <a:ea typeface="Arial"/>
                <a:cs typeface="Arial"/>
                <a:sym typeface="Arial"/>
              </a:defRPr>
            </a:lvl4pPr>
            <a:lvl5pPr marR="0" lvl="4" algn="l" rtl="0">
              <a:lnSpc>
                <a:spcPct val="90000"/>
              </a:lnSpc>
              <a:spcBef>
                <a:spcPts val="1000"/>
              </a:spcBef>
              <a:spcAft>
                <a:spcPts val="0"/>
              </a:spcAft>
              <a:buClr>
                <a:srgbClr val="3F3F3F"/>
              </a:buClr>
              <a:buSzPts val="1999"/>
              <a:buFont typeface="Arial"/>
              <a:buNone/>
              <a:defRPr sz="1999" b="0" i="0" u="none" strike="noStrike" cap="none">
                <a:solidFill>
                  <a:srgbClr val="3F3F3F"/>
                </a:solidFill>
                <a:latin typeface="Arial"/>
                <a:ea typeface="Arial"/>
                <a:cs typeface="Arial"/>
                <a:sym typeface="Arial"/>
              </a:defRPr>
            </a:lvl5pPr>
            <a:lvl6pPr marR="0" lvl="5" algn="l" rtl="0">
              <a:lnSpc>
                <a:spcPct val="90000"/>
              </a:lnSpc>
              <a:spcBef>
                <a:spcPts val="1000"/>
              </a:spcBef>
              <a:spcAft>
                <a:spcPts val="0"/>
              </a:spcAft>
              <a:buClr>
                <a:schemeClr val="accent1"/>
              </a:buClr>
              <a:buSzPts val="1999"/>
              <a:buFont typeface="Calibri"/>
              <a:buNone/>
              <a:defRPr sz="1999" b="0" i="0" u="none" strike="noStrike" cap="none">
                <a:solidFill>
                  <a:srgbClr val="3F3F3F"/>
                </a:solidFill>
                <a:latin typeface="Trebuchet MS"/>
                <a:ea typeface="Trebuchet MS"/>
                <a:cs typeface="Trebuchet MS"/>
                <a:sym typeface="Trebuchet MS"/>
              </a:defRPr>
            </a:lvl6pPr>
            <a:lvl7pPr marR="0" lvl="6" algn="l" rtl="0">
              <a:lnSpc>
                <a:spcPct val="90000"/>
              </a:lnSpc>
              <a:spcBef>
                <a:spcPts val="400"/>
              </a:spcBef>
              <a:spcAft>
                <a:spcPts val="0"/>
              </a:spcAft>
              <a:buClr>
                <a:schemeClr val="accent1"/>
              </a:buClr>
              <a:buSzPts val="1999"/>
              <a:buFont typeface="Calibri"/>
              <a:buNone/>
              <a:defRPr sz="1999" b="0" i="0" u="none" strike="noStrike" cap="none">
                <a:solidFill>
                  <a:srgbClr val="3F3F3F"/>
                </a:solidFill>
                <a:latin typeface="Trebuchet MS"/>
                <a:ea typeface="Trebuchet MS"/>
                <a:cs typeface="Trebuchet MS"/>
                <a:sym typeface="Trebuchet MS"/>
              </a:defRPr>
            </a:lvl7pPr>
            <a:lvl8pPr marR="0" lvl="7" algn="l" rtl="0">
              <a:lnSpc>
                <a:spcPct val="90000"/>
              </a:lnSpc>
              <a:spcBef>
                <a:spcPts val="400"/>
              </a:spcBef>
              <a:spcAft>
                <a:spcPts val="0"/>
              </a:spcAft>
              <a:buClr>
                <a:schemeClr val="accent1"/>
              </a:buClr>
              <a:buSzPts val="1999"/>
              <a:buFont typeface="Calibri"/>
              <a:buNone/>
              <a:defRPr sz="1999" b="0" i="0" u="none" strike="noStrike" cap="none">
                <a:solidFill>
                  <a:srgbClr val="3F3F3F"/>
                </a:solidFill>
                <a:latin typeface="Trebuchet MS"/>
                <a:ea typeface="Trebuchet MS"/>
                <a:cs typeface="Trebuchet MS"/>
                <a:sym typeface="Trebuchet MS"/>
              </a:defRPr>
            </a:lvl8pPr>
            <a:lvl9pPr marR="0" lvl="8" algn="l" rtl="0">
              <a:lnSpc>
                <a:spcPct val="90000"/>
              </a:lnSpc>
              <a:spcBef>
                <a:spcPts val="400"/>
              </a:spcBef>
              <a:spcAft>
                <a:spcPts val="400"/>
              </a:spcAft>
              <a:buClr>
                <a:schemeClr val="accent1"/>
              </a:buClr>
              <a:buSzPts val="1999"/>
              <a:buFont typeface="Calibri"/>
              <a:buNone/>
              <a:defRPr sz="1999" b="0" i="0" u="none" strike="noStrike" cap="none">
                <a:solidFill>
                  <a:srgbClr val="3F3F3F"/>
                </a:solidFill>
                <a:latin typeface="Trebuchet MS"/>
                <a:ea typeface="Trebuchet MS"/>
                <a:cs typeface="Trebuchet MS"/>
                <a:sym typeface="Trebuchet MS"/>
              </a:defRPr>
            </a:lvl9pPr>
          </a:lstStyle>
          <a:p>
            <a:endParaRPr/>
          </a:p>
        </p:txBody>
      </p:sp>
      <p:sp>
        <p:nvSpPr>
          <p:cNvPr id="54" name="Google Shape;54;p40"/>
          <p:cNvSpPr txBox="1">
            <a:spLocks noGrp="1"/>
          </p:cNvSpPr>
          <p:nvPr>
            <p:ph type="body" idx="1"/>
          </p:nvPr>
        </p:nvSpPr>
        <p:spPr>
          <a:xfrm>
            <a:off x="1097280" y="5907023"/>
            <a:ext cx="10113264" cy="594360"/>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0"/>
              </a:spcBef>
              <a:spcAft>
                <a:spcPts val="0"/>
              </a:spcAft>
              <a:buSzPts val="1500"/>
              <a:buNone/>
              <a:defRPr sz="1500">
                <a:solidFill>
                  <a:srgbClr val="FFFFFF"/>
                </a:solidFill>
                <a:latin typeface="Arial"/>
                <a:ea typeface="Arial"/>
                <a:cs typeface="Arial"/>
                <a:sym typeface="Arial"/>
              </a:defRPr>
            </a:lvl1pPr>
            <a:lvl2pPr marL="914400" lvl="1" indent="-228600" algn="l">
              <a:lnSpc>
                <a:spcPct val="90000"/>
              </a:lnSpc>
              <a:spcBef>
                <a:spcPts val="600"/>
              </a:spcBef>
              <a:spcAft>
                <a:spcPts val="0"/>
              </a:spcAft>
              <a:buSzPts val="1200"/>
              <a:buNone/>
              <a:defRPr sz="1200"/>
            </a:lvl2pPr>
            <a:lvl3pPr marL="1371600" lvl="2" indent="-228600" algn="l">
              <a:lnSpc>
                <a:spcPct val="90000"/>
              </a:lnSpc>
              <a:spcBef>
                <a:spcPts val="1000"/>
              </a:spcBef>
              <a:spcAft>
                <a:spcPts val="0"/>
              </a:spcAft>
              <a:buSzPts val="1000"/>
              <a:buNone/>
              <a:defRPr sz="1000"/>
            </a:lvl3pPr>
            <a:lvl4pPr marL="1828800" lvl="3" indent="-228600" algn="l">
              <a:lnSpc>
                <a:spcPct val="90000"/>
              </a:lnSpc>
              <a:spcBef>
                <a:spcPts val="1000"/>
              </a:spcBef>
              <a:spcAft>
                <a:spcPts val="0"/>
              </a:spcAft>
              <a:buSzPts val="900"/>
              <a:buNone/>
              <a:defRPr sz="900"/>
            </a:lvl4pPr>
            <a:lvl5pPr marL="2286000" lvl="4" indent="-228600" algn="l">
              <a:lnSpc>
                <a:spcPct val="90000"/>
              </a:lnSpc>
              <a:spcBef>
                <a:spcPts val="1000"/>
              </a:spcBef>
              <a:spcAft>
                <a:spcPts val="0"/>
              </a:spcAft>
              <a:buSzPts val="900"/>
              <a:buNone/>
              <a:defRPr sz="900"/>
            </a:lvl5pPr>
            <a:lvl6pPr marL="2743200" lvl="5" indent="-228600" algn="l">
              <a:lnSpc>
                <a:spcPct val="90000"/>
              </a:lnSpc>
              <a:spcBef>
                <a:spcPts val="1000"/>
              </a:spcBef>
              <a:spcAft>
                <a:spcPts val="0"/>
              </a:spcAft>
              <a:buClr>
                <a:schemeClr val="dk1"/>
              </a:buClr>
              <a:buSzPts val="900"/>
              <a:buNone/>
              <a:defRPr sz="900"/>
            </a:lvl6pPr>
            <a:lvl7pPr marL="3200400" lvl="6" indent="-228600" algn="l">
              <a:lnSpc>
                <a:spcPct val="90000"/>
              </a:lnSpc>
              <a:spcBef>
                <a:spcPts val="400"/>
              </a:spcBef>
              <a:spcAft>
                <a:spcPts val="0"/>
              </a:spcAft>
              <a:buClr>
                <a:schemeClr val="dk1"/>
              </a:buClr>
              <a:buSzPts val="900"/>
              <a:buNone/>
              <a:defRPr sz="900"/>
            </a:lvl7pPr>
            <a:lvl8pPr marL="3657600" lvl="7" indent="-228600" algn="l">
              <a:lnSpc>
                <a:spcPct val="90000"/>
              </a:lnSpc>
              <a:spcBef>
                <a:spcPts val="400"/>
              </a:spcBef>
              <a:spcAft>
                <a:spcPts val="0"/>
              </a:spcAft>
              <a:buClr>
                <a:schemeClr val="dk1"/>
              </a:buClr>
              <a:buSzPts val="900"/>
              <a:buNone/>
              <a:defRPr sz="900"/>
            </a:lvl8pPr>
            <a:lvl9pPr marL="4114800" lvl="8" indent="-228600" algn="l">
              <a:lnSpc>
                <a:spcPct val="90000"/>
              </a:lnSpc>
              <a:spcBef>
                <a:spcPts val="400"/>
              </a:spcBef>
              <a:spcAft>
                <a:spcPts val="400"/>
              </a:spcAft>
              <a:buClr>
                <a:schemeClr val="dk1"/>
              </a:buClr>
              <a:buSzPts val="900"/>
              <a:buNone/>
              <a:defRPr sz="9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55"/>
        <p:cNvGrpSpPr/>
        <p:nvPr/>
      </p:nvGrpSpPr>
      <p:grpSpPr>
        <a:xfrm>
          <a:off x="0" y="0"/>
          <a:ext cx="0" cy="0"/>
          <a:chOff x="0" y="0"/>
          <a:chExt cx="0" cy="0"/>
        </a:xfrm>
      </p:grpSpPr>
      <p:sp>
        <p:nvSpPr>
          <p:cNvPr id="56" name="Google Shape;56;p4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Trebuchet MS"/>
              <a:ea typeface="Trebuchet MS"/>
              <a:cs typeface="Trebuchet MS"/>
              <a:sym typeface="Trebuchet MS"/>
            </a:endParaRPr>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57"/>
        <p:cNvGrpSpPr/>
        <p:nvPr/>
      </p:nvGrpSpPr>
      <p:grpSpPr>
        <a:xfrm>
          <a:off x="0" y="0"/>
          <a:ext cx="0" cy="0"/>
          <a:chOff x="0" y="0"/>
          <a:chExt cx="0" cy="0"/>
        </a:xfrm>
      </p:grpSpPr>
      <p:sp>
        <p:nvSpPr>
          <p:cNvPr id="58" name="Google Shape;58;p42"/>
          <p:cNvSpPr/>
          <p:nvPr/>
        </p:nvSpPr>
        <p:spPr>
          <a:xfrm>
            <a:off x="16" y="6334316"/>
            <a:ext cx="12188825" cy="523684"/>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9" name="Google Shape;59;p42"/>
          <p:cNvSpPr txBox="1">
            <a:spLocks noGrp="1"/>
          </p:cNvSpPr>
          <p:nvPr>
            <p:ph type="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7998"/>
              <a:buFont typeface="Arial"/>
              <a:buNone/>
              <a:defRPr sz="7998" b="0">
                <a:solidFill>
                  <a:srgbClr val="26262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2"/>
          <p:cNvSpPr txBox="1">
            <a:spLocks noGrp="1"/>
          </p:cNvSpPr>
          <p:nvPr>
            <p:ph type="body" idx="1"/>
          </p:nvPr>
        </p:nvSpPr>
        <p:spPr>
          <a:xfrm>
            <a:off x="1097280" y="4453128"/>
            <a:ext cx="10058400" cy="1143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00"/>
              </a:spcBef>
              <a:spcAft>
                <a:spcPts val="0"/>
              </a:spcAft>
              <a:buSzPts val="2399"/>
              <a:buNone/>
              <a:defRPr sz="2399" cap="none">
                <a:solidFill>
                  <a:schemeClr val="dk2"/>
                </a:solidFill>
                <a:latin typeface="Arial"/>
                <a:ea typeface="Arial"/>
                <a:cs typeface="Arial"/>
                <a:sym typeface="Arial"/>
              </a:defRPr>
            </a:lvl1pPr>
            <a:lvl2pPr marL="914400" lvl="1" indent="-228600" algn="l">
              <a:lnSpc>
                <a:spcPct val="90000"/>
              </a:lnSpc>
              <a:spcBef>
                <a:spcPts val="1000"/>
              </a:spcBef>
              <a:spcAft>
                <a:spcPts val="0"/>
              </a:spcAft>
              <a:buSzPts val="1799"/>
              <a:buNone/>
              <a:defRPr sz="1799">
                <a:solidFill>
                  <a:srgbClr val="888888"/>
                </a:solidFill>
              </a:defRPr>
            </a:lvl2pPr>
            <a:lvl3pPr marL="1371600" lvl="2" indent="-228600" algn="l">
              <a:lnSpc>
                <a:spcPct val="90000"/>
              </a:lnSpc>
              <a:spcBef>
                <a:spcPts val="1000"/>
              </a:spcBef>
              <a:spcAft>
                <a:spcPts val="0"/>
              </a:spcAft>
              <a:buSzPts val="1600"/>
              <a:buNone/>
              <a:defRPr sz="1600">
                <a:solidFill>
                  <a:srgbClr val="888888"/>
                </a:solidFill>
              </a:defRPr>
            </a:lvl3pPr>
            <a:lvl4pPr marL="1828800" lvl="3" indent="-228600" algn="l">
              <a:lnSpc>
                <a:spcPct val="90000"/>
              </a:lnSpc>
              <a:spcBef>
                <a:spcPts val="1000"/>
              </a:spcBef>
              <a:spcAft>
                <a:spcPts val="0"/>
              </a:spcAft>
              <a:buSzPts val="1400"/>
              <a:buNone/>
              <a:defRPr sz="1400">
                <a:solidFill>
                  <a:srgbClr val="888888"/>
                </a:solidFill>
              </a:defRPr>
            </a:lvl4pPr>
            <a:lvl5pPr marL="2286000" lvl="4" indent="-228600" algn="l">
              <a:lnSpc>
                <a:spcPct val="90000"/>
              </a:lnSpc>
              <a:spcBef>
                <a:spcPts val="1000"/>
              </a:spcBef>
              <a:spcAft>
                <a:spcPts val="0"/>
              </a:spcAft>
              <a:buSzPts val="1400"/>
              <a:buNone/>
              <a:defRPr sz="1400">
                <a:solidFill>
                  <a:srgbClr val="888888"/>
                </a:solidFill>
              </a:defRPr>
            </a:lvl5pPr>
            <a:lvl6pPr marL="2743200" lvl="5" indent="-228600" algn="l">
              <a:lnSpc>
                <a:spcPct val="90000"/>
              </a:lnSpc>
              <a:spcBef>
                <a:spcPts val="1000"/>
              </a:spcBef>
              <a:spcAft>
                <a:spcPts val="0"/>
              </a:spcAft>
              <a:buClr>
                <a:srgbClr val="888888"/>
              </a:buClr>
              <a:buSzPts val="1400"/>
              <a:buNone/>
              <a:defRPr sz="1400">
                <a:solidFill>
                  <a:srgbClr val="888888"/>
                </a:solidFill>
              </a:defRPr>
            </a:lvl6pPr>
            <a:lvl7pPr marL="3200400" lvl="6" indent="-228600" algn="l">
              <a:lnSpc>
                <a:spcPct val="90000"/>
              </a:lnSpc>
              <a:spcBef>
                <a:spcPts val="400"/>
              </a:spcBef>
              <a:spcAft>
                <a:spcPts val="0"/>
              </a:spcAft>
              <a:buClr>
                <a:srgbClr val="888888"/>
              </a:buClr>
              <a:buSzPts val="1400"/>
              <a:buNone/>
              <a:defRPr sz="1400">
                <a:solidFill>
                  <a:srgbClr val="888888"/>
                </a:solidFill>
              </a:defRPr>
            </a:lvl7pPr>
            <a:lvl8pPr marL="3657600" lvl="7" indent="-228600" algn="l">
              <a:lnSpc>
                <a:spcPct val="90000"/>
              </a:lnSpc>
              <a:spcBef>
                <a:spcPts val="400"/>
              </a:spcBef>
              <a:spcAft>
                <a:spcPts val="0"/>
              </a:spcAft>
              <a:buClr>
                <a:srgbClr val="888888"/>
              </a:buClr>
              <a:buSzPts val="1400"/>
              <a:buNone/>
              <a:defRPr sz="1400">
                <a:solidFill>
                  <a:srgbClr val="888888"/>
                </a:solidFill>
              </a:defRPr>
            </a:lvl8pPr>
            <a:lvl9pPr marL="4114800" lvl="8" indent="-228600" algn="l">
              <a:lnSpc>
                <a:spcPct val="90000"/>
              </a:lnSpc>
              <a:spcBef>
                <a:spcPts val="400"/>
              </a:spcBef>
              <a:spcAft>
                <a:spcPts val="400"/>
              </a:spcAft>
              <a:buClr>
                <a:srgbClr val="888888"/>
              </a:buClr>
              <a:buSzPts val="1400"/>
              <a:buNone/>
              <a:defRPr sz="1400">
                <a:solidFill>
                  <a:srgbClr val="888888"/>
                </a:solidFill>
              </a:defRPr>
            </a:lvl9pPr>
          </a:lstStyle>
          <a:p>
            <a:endParaRPr/>
          </a:p>
        </p:txBody>
      </p:sp>
      <p:cxnSp>
        <p:nvCxnSpPr>
          <p:cNvPr id="61" name="Google Shape;61;p42"/>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2"/>
        <p:cNvGrpSpPr/>
        <p:nvPr/>
      </p:nvGrpSpPr>
      <p:grpSpPr>
        <a:xfrm>
          <a:off x="0" y="0"/>
          <a:ext cx="0" cy="0"/>
          <a:chOff x="0" y="0"/>
          <a:chExt cx="0" cy="0"/>
        </a:xfrm>
      </p:grpSpPr>
      <p:sp>
        <p:nvSpPr>
          <p:cNvPr id="63" name="Google Shape;63;p43"/>
          <p:cNvSpPr txBox="1">
            <a:spLocks noGrp="1"/>
          </p:cNvSpPr>
          <p:nvPr>
            <p:ph type="title"/>
          </p:nvPr>
        </p:nvSpPr>
        <p:spPr>
          <a:xfrm>
            <a:off x="1097280" y="286605"/>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4000"/>
              <a:buFont typeface="Arial"/>
              <a:buNone/>
              <a:defRPr sz="40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theme" Target="../theme/theme2.xml"/><Relationship Id="rId3" Type="http://schemas.openxmlformats.org/officeDocument/2006/relationships/slideLayout" Target="../slideLayouts/slideLayout4.xml"/><Relationship Id="rId21" Type="http://schemas.openxmlformats.org/officeDocument/2006/relationships/slideLayout" Target="../slideLayouts/slideLayout2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theme" Target="../theme/theme3.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
        <p:cNvGrpSpPr/>
        <p:nvPr/>
      </p:nvGrpSpPr>
      <p:grpSpPr>
        <a:xfrm>
          <a:off x="0" y="0"/>
          <a:ext cx="0" cy="0"/>
          <a:chOff x="0" y="0"/>
          <a:chExt cx="0" cy="0"/>
        </a:xfrm>
      </p:grpSpPr>
      <p:sp>
        <p:nvSpPr>
          <p:cNvPr id="11" name="Google Shape;11;p33"/>
          <p:cNvSpPr txBox="1">
            <a:spLocks noGrp="1"/>
          </p:cNvSpPr>
          <p:nvPr>
            <p:ph type="body" idx="1"/>
          </p:nvPr>
        </p:nvSpPr>
        <p:spPr>
          <a:xfrm>
            <a:off x="612911" y="1868556"/>
            <a:ext cx="10850220" cy="3909393"/>
          </a:xfrm>
          <a:prstGeom prst="rect">
            <a:avLst/>
          </a:prstGeom>
          <a:noFill/>
          <a:ln>
            <a:noFill/>
          </a:ln>
        </p:spPr>
        <p:txBody>
          <a:bodyPr spcFirstLastPara="1" wrap="square" lIns="91425" tIns="45700" rIns="91425" bIns="45700" anchor="t" anchorCtr="0">
            <a:noAutofit/>
          </a:bodyPr>
          <a:lstStyle>
            <a:lvl1pPr marL="457200" marR="0" lvl="0" indent="-377596" algn="l" rtl="0">
              <a:lnSpc>
                <a:spcPct val="100000"/>
              </a:lnSpc>
              <a:spcBef>
                <a:spcPts val="0"/>
              </a:spcBef>
              <a:spcAft>
                <a:spcPts val="0"/>
              </a:spcAft>
              <a:buClr>
                <a:schemeClr val="accent1"/>
              </a:buClr>
              <a:buSzPts val="2346"/>
              <a:buFont typeface="Noto Sans Symbols"/>
              <a:buChar char="▪"/>
              <a:defRPr sz="2933" b="0" i="0" u="none" strike="noStrike" cap="none">
                <a:solidFill>
                  <a:schemeClr val="lt1"/>
                </a:solidFill>
                <a:latin typeface="Arial"/>
                <a:ea typeface="Arial"/>
                <a:cs typeface="Arial"/>
                <a:sym typeface="Arial"/>
              </a:defRPr>
            </a:lvl1pPr>
            <a:lvl2pPr marL="914400" marR="0" lvl="1" indent="-397954" algn="l" rtl="0">
              <a:lnSpc>
                <a:spcPct val="100000"/>
              </a:lnSpc>
              <a:spcBef>
                <a:spcPts val="1333"/>
              </a:spcBef>
              <a:spcAft>
                <a:spcPts val="0"/>
              </a:spcAft>
              <a:buClr>
                <a:srgbClr val="5B6A70"/>
              </a:buClr>
              <a:buSzPts val="2667"/>
              <a:buFont typeface="Arial"/>
              <a:buChar char="-"/>
              <a:defRPr sz="2667" b="0" i="0" u="none" strike="noStrike" cap="none">
                <a:solidFill>
                  <a:schemeClr val="lt1"/>
                </a:solidFill>
                <a:latin typeface="Arial"/>
                <a:ea typeface="Arial"/>
                <a:cs typeface="Arial"/>
                <a:sym typeface="Arial"/>
              </a:defRPr>
            </a:lvl2pPr>
            <a:lvl3pPr marL="1371600" marR="0" lvl="2" indent="-350519" algn="l" rtl="0">
              <a:lnSpc>
                <a:spcPct val="100000"/>
              </a:lnSpc>
              <a:spcBef>
                <a:spcPts val="1333"/>
              </a:spcBef>
              <a:spcAft>
                <a:spcPts val="0"/>
              </a:spcAft>
              <a:buClr>
                <a:schemeClr val="accent1"/>
              </a:buClr>
              <a:buSzPts val="1920"/>
              <a:buFont typeface="Noto Sans Symbols"/>
              <a:buChar char="▪"/>
              <a:defRPr sz="2400" b="0" i="0" u="none" strike="noStrike" cap="none">
                <a:solidFill>
                  <a:schemeClr val="lt1"/>
                </a:solidFill>
                <a:latin typeface="Arial"/>
                <a:ea typeface="Arial"/>
                <a:cs typeface="Arial"/>
                <a:sym typeface="Arial"/>
              </a:defRPr>
            </a:lvl3pPr>
            <a:lvl4pPr marL="1828800" marR="0" lvl="3" indent="-364045" algn="l" rtl="0">
              <a:lnSpc>
                <a:spcPct val="100000"/>
              </a:lnSpc>
              <a:spcBef>
                <a:spcPts val="1333"/>
              </a:spcBef>
              <a:spcAft>
                <a:spcPts val="0"/>
              </a:spcAft>
              <a:buClr>
                <a:srgbClr val="5B6A70"/>
              </a:buClr>
              <a:buSzPts val="2133"/>
              <a:buFont typeface="Arial"/>
              <a:buChar char="-"/>
              <a:defRPr sz="2133" b="0" i="0" u="none" strike="noStrike" cap="none">
                <a:solidFill>
                  <a:schemeClr val="lt1"/>
                </a:solidFill>
                <a:latin typeface="Arial"/>
                <a:ea typeface="Arial"/>
                <a:cs typeface="Arial"/>
                <a:sym typeface="Arial"/>
              </a:defRPr>
            </a:lvl4pPr>
            <a:lvl5pPr marL="2286000" marR="0" lvl="4" indent="-323443" algn="l" rtl="0">
              <a:lnSpc>
                <a:spcPct val="100000"/>
              </a:lnSpc>
              <a:spcBef>
                <a:spcPts val="1333"/>
              </a:spcBef>
              <a:spcAft>
                <a:spcPts val="0"/>
              </a:spcAft>
              <a:buClr>
                <a:schemeClr val="accent1"/>
              </a:buClr>
              <a:buSzPts val="1494"/>
              <a:buFont typeface="Noto Sans Symbols"/>
              <a:buChar char="▪"/>
              <a:defRPr sz="1867" b="0" i="0" u="none" strike="noStrike" cap="none">
                <a:solidFill>
                  <a:schemeClr val="lt1"/>
                </a:solidFill>
                <a:latin typeface="Arial"/>
                <a:ea typeface="Arial"/>
                <a:cs typeface="Arial"/>
                <a:sym typeface="Arial"/>
              </a:defRPr>
            </a:lvl5pPr>
            <a:lvl6pPr marL="2743200" marR="0" lvl="5" indent="-397954" algn="l" rtl="0">
              <a:spcBef>
                <a:spcPts val="1333"/>
              </a:spcBef>
              <a:spcAft>
                <a:spcPts val="0"/>
              </a:spcAft>
              <a:buClr>
                <a:schemeClr val="lt1"/>
              </a:buClr>
              <a:buSzPts val="2667"/>
              <a:buFont typeface="Arial"/>
              <a:buChar char="•"/>
              <a:defRPr sz="2667" b="0" i="0" u="none" strike="noStrike" cap="none">
                <a:solidFill>
                  <a:schemeClr val="lt1"/>
                </a:solidFill>
                <a:latin typeface="Arial"/>
                <a:ea typeface="Arial"/>
                <a:cs typeface="Arial"/>
                <a:sym typeface="Arial"/>
              </a:defRPr>
            </a:lvl6pPr>
            <a:lvl7pPr marL="3200400" marR="0" lvl="6" indent="-397954" algn="l" rtl="0">
              <a:spcBef>
                <a:spcPts val="533"/>
              </a:spcBef>
              <a:spcAft>
                <a:spcPts val="0"/>
              </a:spcAft>
              <a:buClr>
                <a:schemeClr val="lt1"/>
              </a:buClr>
              <a:buSzPts val="2667"/>
              <a:buFont typeface="Arial"/>
              <a:buChar char="•"/>
              <a:defRPr sz="2667" b="0" i="0" u="none" strike="noStrike" cap="none">
                <a:solidFill>
                  <a:schemeClr val="lt1"/>
                </a:solidFill>
                <a:latin typeface="Arial"/>
                <a:ea typeface="Arial"/>
                <a:cs typeface="Arial"/>
                <a:sym typeface="Arial"/>
              </a:defRPr>
            </a:lvl7pPr>
            <a:lvl8pPr marL="3657600" marR="0" lvl="7" indent="-397954" algn="l" rtl="0">
              <a:spcBef>
                <a:spcPts val="533"/>
              </a:spcBef>
              <a:spcAft>
                <a:spcPts val="0"/>
              </a:spcAft>
              <a:buClr>
                <a:schemeClr val="lt1"/>
              </a:buClr>
              <a:buSzPts val="2667"/>
              <a:buFont typeface="Arial"/>
              <a:buChar char="•"/>
              <a:defRPr sz="2667" b="0" i="0" u="none" strike="noStrike" cap="none">
                <a:solidFill>
                  <a:schemeClr val="lt1"/>
                </a:solidFill>
                <a:latin typeface="Arial"/>
                <a:ea typeface="Arial"/>
                <a:cs typeface="Arial"/>
                <a:sym typeface="Arial"/>
              </a:defRPr>
            </a:lvl8pPr>
            <a:lvl9pPr marL="4114800" marR="0" lvl="8" indent="-397954" algn="l" rtl="0">
              <a:spcBef>
                <a:spcPts val="533"/>
              </a:spcBef>
              <a:spcAft>
                <a:spcPts val="0"/>
              </a:spcAft>
              <a:buClr>
                <a:schemeClr val="lt1"/>
              </a:buClr>
              <a:buSzPts val="2667"/>
              <a:buFont typeface="Arial"/>
              <a:buChar char="•"/>
              <a:defRPr sz="2667" b="0" i="0" u="none" strike="noStrike" cap="none">
                <a:solidFill>
                  <a:schemeClr val="lt1"/>
                </a:solidFill>
                <a:latin typeface="Arial"/>
                <a:ea typeface="Arial"/>
                <a:cs typeface="Arial"/>
                <a:sym typeface="Arial"/>
              </a:defRPr>
            </a:lvl9pPr>
          </a:lstStyle>
          <a:p>
            <a:endParaRPr/>
          </a:p>
        </p:txBody>
      </p:sp>
      <p:sp>
        <p:nvSpPr>
          <p:cNvPr id="12" name="Google Shape;12;p33"/>
          <p:cNvSpPr txBox="1">
            <a:spLocks noGrp="1"/>
          </p:cNvSpPr>
          <p:nvPr>
            <p:ph type="title"/>
          </p:nvPr>
        </p:nvSpPr>
        <p:spPr>
          <a:xfrm>
            <a:off x="604780" y="425001"/>
            <a:ext cx="10898107" cy="611449"/>
          </a:xfrm>
          <a:prstGeom prst="rect">
            <a:avLst/>
          </a:prstGeom>
          <a:noFill/>
          <a:ln>
            <a:noFill/>
          </a:ln>
        </p:spPr>
        <p:txBody>
          <a:bodyPr spcFirstLastPara="1" wrap="square" lIns="91425" tIns="45700" rIns="91425" bIns="45700" anchor="t" anchorCtr="0">
            <a:noAutofit/>
          </a:bodyPr>
          <a:lstStyle>
            <a:lvl1pPr marR="0" lvl="0" algn="l" rtl="0">
              <a:lnSpc>
                <a:spcPct val="85000"/>
              </a:lnSpc>
              <a:spcBef>
                <a:spcPts val="0"/>
              </a:spcBef>
              <a:spcAft>
                <a:spcPts val="0"/>
              </a:spcAft>
              <a:buClr>
                <a:schemeClr val="lt1"/>
              </a:buClr>
              <a:buSzPts val="3733"/>
              <a:buFont typeface="Arial"/>
              <a:buNone/>
              <a:defRPr sz="3733"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33"/>
          <p:cNvSpPr txBox="1">
            <a:spLocks noGrp="1"/>
          </p:cNvSpPr>
          <p:nvPr>
            <p:ph type="ftr" idx="11"/>
          </p:nvPr>
        </p:nvSpPr>
        <p:spPr>
          <a:xfrm>
            <a:off x="730867" y="6470129"/>
            <a:ext cx="5747876" cy="137980"/>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933"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lt1"/>
                </a:solidFill>
                <a:latin typeface="Arial"/>
                <a:ea typeface="Arial"/>
                <a:cs typeface="Arial"/>
                <a:sym typeface="Arial"/>
              </a:defRPr>
            </a:lvl9pPr>
          </a:lstStyle>
          <a:p>
            <a:endParaRPr/>
          </a:p>
        </p:txBody>
      </p:sp>
      <p:sp>
        <p:nvSpPr>
          <p:cNvPr id="14" name="Google Shape;14;p33"/>
          <p:cNvSpPr txBox="1">
            <a:spLocks noGrp="1"/>
          </p:cNvSpPr>
          <p:nvPr>
            <p:ph type="sldNum" idx="12"/>
          </p:nvPr>
        </p:nvSpPr>
        <p:spPr>
          <a:xfrm>
            <a:off x="362808" y="6453505"/>
            <a:ext cx="328081" cy="155233"/>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933" b="0" i="0" u="none" strike="noStrike" cap="none">
                <a:solidFill>
                  <a:schemeClr val="lt1"/>
                </a:solidFill>
                <a:latin typeface="Arial"/>
                <a:ea typeface="Arial"/>
                <a:cs typeface="Arial"/>
                <a:sym typeface="Arial"/>
              </a:defRPr>
            </a:lvl1pPr>
            <a:lvl2pPr marL="0" marR="0" lvl="1" indent="0" algn="l" rtl="0">
              <a:spcBef>
                <a:spcPts val="0"/>
              </a:spcBef>
              <a:buNone/>
              <a:defRPr sz="933" b="0" i="0" u="none" strike="noStrike" cap="none">
                <a:solidFill>
                  <a:schemeClr val="lt1"/>
                </a:solidFill>
                <a:latin typeface="Arial"/>
                <a:ea typeface="Arial"/>
                <a:cs typeface="Arial"/>
                <a:sym typeface="Arial"/>
              </a:defRPr>
            </a:lvl2pPr>
            <a:lvl3pPr marL="0" marR="0" lvl="2" indent="0" algn="l" rtl="0">
              <a:spcBef>
                <a:spcPts val="0"/>
              </a:spcBef>
              <a:buNone/>
              <a:defRPr sz="933" b="0" i="0" u="none" strike="noStrike" cap="none">
                <a:solidFill>
                  <a:schemeClr val="lt1"/>
                </a:solidFill>
                <a:latin typeface="Arial"/>
                <a:ea typeface="Arial"/>
                <a:cs typeface="Arial"/>
                <a:sym typeface="Arial"/>
              </a:defRPr>
            </a:lvl3pPr>
            <a:lvl4pPr marL="0" marR="0" lvl="3" indent="0" algn="l" rtl="0">
              <a:spcBef>
                <a:spcPts val="0"/>
              </a:spcBef>
              <a:buNone/>
              <a:defRPr sz="933" b="0" i="0" u="none" strike="noStrike" cap="none">
                <a:solidFill>
                  <a:schemeClr val="lt1"/>
                </a:solidFill>
                <a:latin typeface="Arial"/>
                <a:ea typeface="Arial"/>
                <a:cs typeface="Arial"/>
                <a:sym typeface="Arial"/>
              </a:defRPr>
            </a:lvl4pPr>
            <a:lvl5pPr marL="0" marR="0" lvl="4" indent="0" algn="l" rtl="0">
              <a:spcBef>
                <a:spcPts val="0"/>
              </a:spcBef>
              <a:buNone/>
              <a:defRPr sz="933" b="0" i="0" u="none" strike="noStrike" cap="none">
                <a:solidFill>
                  <a:schemeClr val="lt1"/>
                </a:solidFill>
                <a:latin typeface="Arial"/>
                <a:ea typeface="Arial"/>
                <a:cs typeface="Arial"/>
                <a:sym typeface="Arial"/>
              </a:defRPr>
            </a:lvl5pPr>
            <a:lvl6pPr marL="0" marR="0" lvl="5" indent="0" algn="l" rtl="0">
              <a:spcBef>
                <a:spcPts val="0"/>
              </a:spcBef>
              <a:buNone/>
              <a:defRPr sz="933" b="0" i="0" u="none" strike="noStrike" cap="none">
                <a:solidFill>
                  <a:schemeClr val="lt1"/>
                </a:solidFill>
                <a:latin typeface="Arial"/>
                <a:ea typeface="Arial"/>
                <a:cs typeface="Arial"/>
                <a:sym typeface="Arial"/>
              </a:defRPr>
            </a:lvl6pPr>
            <a:lvl7pPr marL="0" marR="0" lvl="6" indent="0" algn="l" rtl="0">
              <a:spcBef>
                <a:spcPts val="0"/>
              </a:spcBef>
              <a:buNone/>
              <a:defRPr sz="933" b="0" i="0" u="none" strike="noStrike" cap="none">
                <a:solidFill>
                  <a:schemeClr val="lt1"/>
                </a:solidFill>
                <a:latin typeface="Arial"/>
                <a:ea typeface="Arial"/>
                <a:cs typeface="Arial"/>
                <a:sym typeface="Arial"/>
              </a:defRPr>
            </a:lvl7pPr>
            <a:lvl8pPr marL="0" marR="0" lvl="7" indent="0" algn="l" rtl="0">
              <a:spcBef>
                <a:spcPts val="0"/>
              </a:spcBef>
              <a:buNone/>
              <a:defRPr sz="933" b="0" i="0" u="none" strike="noStrike" cap="none">
                <a:solidFill>
                  <a:schemeClr val="lt1"/>
                </a:solidFill>
                <a:latin typeface="Arial"/>
                <a:ea typeface="Arial"/>
                <a:cs typeface="Arial"/>
                <a:sym typeface="Arial"/>
              </a:defRPr>
            </a:lvl8pPr>
            <a:lvl9pPr marL="0" marR="0" lvl="8" indent="0" algn="l" rtl="0">
              <a:spcBef>
                <a:spcPts val="0"/>
              </a:spcBef>
              <a:buNone/>
              <a:defRPr sz="933"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5" name="Google Shape;15;p33"/>
          <p:cNvSpPr/>
          <p:nvPr/>
        </p:nvSpPr>
        <p:spPr>
          <a:xfrm>
            <a:off x="11190818" y="6400800"/>
            <a:ext cx="641349" cy="308099"/>
          </a:xfrm>
          <a:custGeom>
            <a:avLst/>
            <a:gdLst/>
            <a:ahLst/>
            <a:cxnLst/>
            <a:rect l="l" t="t" r="r" b="b"/>
            <a:pathLst>
              <a:path w="350" h="168" extrusionOk="0">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3200">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
        <p:cNvGrpSpPr/>
        <p:nvPr/>
      </p:nvGrpSpPr>
      <p:grpSpPr>
        <a:xfrm>
          <a:off x="0" y="0"/>
          <a:ext cx="0" cy="0"/>
          <a:chOff x="0" y="0"/>
          <a:chExt cx="0" cy="0"/>
        </a:xfrm>
      </p:grpSpPr>
      <p:sp>
        <p:nvSpPr>
          <p:cNvPr id="19" name="Google Shape;19;p32"/>
          <p:cNvSpPr txBox="1">
            <a:spLocks noGrp="1"/>
          </p:cNvSpPr>
          <p:nvPr>
            <p:ph type="body" idx="1"/>
          </p:nvPr>
        </p:nvSpPr>
        <p:spPr>
          <a:xfrm>
            <a:off x="612911" y="1868556"/>
            <a:ext cx="10850220" cy="3909393"/>
          </a:xfrm>
          <a:prstGeom prst="rect">
            <a:avLst/>
          </a:prstGeom>
          <a:noFill/>
          <a:ln>
            <a:noFill/>
          </a:ln>
        </p:spPr>
        <p:txBody>
          <a:bodyPr spcFirstLastPara="1" wrap="square" lIns="91425" tIns="45700" rIns="91425" bIns="45700" anchor="t" anchorCtr="0">
            <a:noAutofit/>
          </a:bodyPr>
          <a:lstStyle>
            <a:lvl1pPr marL="457200" marR="0" lvl="0" indent="-377596" algn="l" rtl="0">
              <a:lnSpc>
                <a:spcPct val="100000"/>
              </a:lnSpc>
              <a:spcBef>
                <a:spcPts val="0"/>
              </a:spcBef>
              <a:spcAft>
                <a:spcPts val="0"/>
              </a:spcAft>
              <a:buClr>
                <a:schemeClr val="accent1"/>
              </a:buClr>
              <a:buSzPts val="2346"/>
              <a:buFont typeface="Noto Sans Symbols"/>
              <a:buChar char="▪"/>
              <a:defRPr sz="2933" b="0" i="0" u="none" strike="noStrike" cap="none">
                <a:solidFill>
                  <a:schemeClr val="dk1"/>
                </a:solidFill>
                <a:latin typeface="Arial"/>
                <a:ea typeface="Arial"/>
                <a:cs typeface="Arial"/>
                <a:sym typeface="Arial"/>
              </a:defRPr>
            </a:lvl1pPr>
            <a:lvl2pPr marL="914400" marR="0" lvl="1" indent="-397954" algn="l" rtl="0">
              <a:lnSpc>
                <a:spcPct val="100000"/>
              </a:lnSpc>
              <a:spcBef>
                <a:spcPts val="1333"/>
              </a:spcBef>
              <a:spcAft>
                <a:spcPts val="0"/>
              </a:spcAft>
              <a:buClr>
                <a:srgbClr val="5B6A70"/>
              </a:buClr>
              <a:buSzPts val="2667"/>
              <a:buFont typeface="Arial"/>
              <a:buChar char="-"/>
              <a:defRPr sz="2667" b="0" i="0" u="none" strike="noStrike" cap="none">
                <a:solidFill>
                  <a:schemeClr val="dk1"/>
                </a:solidFill>
                <a:latin typeface="Arial"/>
                <a:ea typeface="Arial"/>
                <a:cs typeface="Arial"/>
                <a:sym typeface="Arial"/>
              </a:defRPr>
            </a:lvl2pPr>
            <a:lvl3pPr marL="1371600" marR="0" lvl="2" indent="-350519" algn="l" rtl="0">
              <a:lnSpc>
                <a:spcPct val="100000"/>
              </a:lnSpc>
              <a:spcBef>
                <a:spcPts val="1333"/>
              </a:spcBef>
              <a:spcAft>
                <a:spcPts val="0"/>
              </a:spcAft>
              <a:buClr>
                <a:schemeClr val="accent1"/>
              </a:buClr>
              <a:buSzPts val="1920"/>
              <a:buFont typeface="Noto Sans Symbols"/>
              <a:buChar char="▪"/>
              <a:defRPr sz="2400" b="0" i="0" u="none" strike="noStrike" cap="none">
                <a:solidFill>
                  <a:schemeClr val="dk1"/>
                </a:solidFill>
                <a:latin typeface="Arial"/>
                <a:ea typeface="Arial"/>
                <a:cs typeface="Arial"/>
                <a:sym typeface="Arial"/>
              </a:defRPr>
            </a:lvl3pPr>
            <a:lvl4pPr marL="1828800" marR="0" lvl="3" indent="-364045" algn="l" rtl="0">
              <a:lnSpc>
                <a:spcPct val="100000"/>
              </a:lnSpc>
              <a:spcBef>
                <a:spcPts val="1333"/>
              </a:spcBef>
              <a:spcAft>
                <a:spcPts val="0"/>
              </a:spcAft>
              <a:buClr>
                <a:srgbClr val="5B6A70"/>
              </a:buClr>
              <a:buSzPts val="2133"/>
              <a:buFont typeface="Arial"/>
              <a:buChar char="-"/>
              <a:defRPr sz="2133" b="0" i="0" u="none" strike="noStrike" cap="none">
                <a:solidFill>
                  <a:schemeClr val="dk1"/>
                </a:solidFill>
                <a:latin typeface="Arial"/>
                <a:ea typeface="Arial"/>
                <a:cs typeface="Arial"/>
                <a:sym typeface="Arial"/>
              </a:defRPr>
            </a:lvl4pPr>
            <a:lvl5pPr marL="2286000" marR="0" lvl="4" indent="-323443" algn="l" rtl="0">
              <a:lnSpc>
                <a:spcPct val="100000"/>
              </a:lnSpc>
              <a:spcBef>
                <a:spcPts val="1333"/>
              </a:spcBef>
              <a:spcAft>
                <a:spcPts val="0"/>
              </a:spcAft>
              <a:buClr>
                <a:schemeClr val="accent1"/>
              </a:buClr>
              <a:buSzPts val="1494"/>
              <a:buFont typeface="Noto Sans Symbols"/>
              <a:buChar char="▪"/>
              <a:defRPr sz="1867" b="0" i="0" u="none" strike="noStrike" cap="none">
                <a:solidFill>
                  <a:schemeClr val="dk1"/>
                </a:solidFill>
                <a:latin typeface="Arial"/>
                <a:ea typeface="Arial"/>
                <a:cs typeface="Arial"/>
                <a:sym typeface="Arial"/>
              </a:defRPr>
            </a:lvl5pPr>
            <a:lvl6pPr marL="2743200" marR="0" lvl="5" indent="-397954" algn="l" rtl="0">
              <a:spcBef>
                <a:spcPts val="13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0" name="Google Shape;20;p32"/>
          <p:cNvSpPr txBox="1">
            <a:spLocks noGrp="1"/>
          </p:cNvSpPr>
          <p:nvPr>
            <p:ph type="title"/>
          </p:nvPr>
        </p:nvSpPr>
        <p:spPr>
          <a:xfrm>
            <a:off x="604780" y="425001"/>
            <a:ext cx="10898107" cy="611449"/>
          </a:xfrm>
          <a:prstGeom prst="rect">
            <a:avLst/>
          </a:prstGeom>
          <a:noFill/>
          <a:ln>
            <a:noFill/>
          </a:ln>
        </p:spPr>
        <p:txBody>
          <a:bodyPr spcFirstLastPara="1" wrap="square" lIns="91425" tIns="45700" rIns="91425" bIns="45700" anchor="t" anchorCtr="0">
            <a:noAutofit/>
          </a:bodyPr>
          <a:lstStyle>
            <a:lvl1pPr marR="0" lvl="0" algn="l" rtl="0">
              <a:lnSpc>
                <a:spcPct val="85000"/>
              </a:lnSpc>
              <a:spcBef>
                <a:spcPts val="0"/>
              </a:spcBef>
              <a:spcAft>
                <a:spcPts val="0"/>
              </a:spcAft>
              <a:buClr>
                <a:schemeClr val="dk1"/>
              </a:buClr>
              <a:buSzPts val="3733"/>
              <a:buFont typeface="Arial"/>
              <a:buNone/>
              <a:defRPr sz="3733"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 name="Google Shape;21;p32"/>
          <p:cNvSpPr txBox="1">
            <a:spLocks noGrp="1"/>
          </p:cNvSpPr>
          <p:nvPr>
            <p:ph type="ftr" idx="11"/>
          </p:nvPr>
        </p:nvSpPr>
        <p:spPr>
          <a:xfrm>
            <a:off x="730867" y="6470129"/>
            <a:ext cx="5747876" cy="137980"/>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933" i="0">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22" name="Google Shape;22;p32"/>
          <p:cNvSpPr txBox="1">
            <a:spLocks noGrp="1"/>
          </p:cNvSpPr>
          <p:nvPr>
            <p:ph type="sldNum" idx="12"/>
          </p:nvPr>
        </p:nvSpPr>
        <p:spPr>
          <a:xfrm>
            <a:off x="362808" y="6453505"/>
            <a:ext cx="328081" cy="155233"/>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933" b="0" i="0" u="none">
                <a:solidFill>
                  <a:schemeClr val="dk1"/>
                </a:solidFill>
                <a:latin typeface="Arial"/>
                <a:ea typeface="Arial"/>
                <a:cs typeface="Arial"/>
                <a:sym typeface="Arial"/>
              </a:defRPr>
            </a:lvl1pPr>
            <a:lvl2pPr marL="0" marR="0" lvl="1" indent="0" algn="l" rtl="0">
              <a:spcBef>
                <a:spcPts val="0"/>
              </a:spcBef>
              <a:buNone/>
              <a:defRPr sz="933" b="0" i="0" u="none">
                <a:solidFill>
                  <a:schemeClr val="dk1"/>
                </a:solidFill>
                <a:latin typeface="Arial"/>
                <a:ea typeface="Arial"/>
                <a:cs typeface="Arial"/>
                <a:sym typeface="Arial"/>
              </a:defRPr>
            </a:lvl2pPr>
            <a:lvl3pPr marL="0" marR="0" lvl="2" indent="0" algn="l" rtl="0">
              <a:spcBef>
                <a:spcPts val="0"/>
              </a:spcBef>
              <a:buNone/>
              <a:defRPr sz="933" b="0" i="0" u="none">
                <a:solidFill>
                  <a:schemeClr val="dk1"/>
                </a:solidFill>
                <a:latin typeface="Arial"/>
                <a:ea typeface="Arial"/>
                <a:cs typeface="Arial"/>
                <a:sym typeface="Arial"/>
              </a:defRPr>
            </a:lvl3pPr>
            <a:lvl4pPr marL="0" marR="0" lvl="3" indent="0" algn="l" rtl="0">
              <a:spcBef>
                <a:spcPts val="0"/>
              </a:spcBef>
              <a:buNone/>
              <a:defRPr sz="933" b="0" i="0" u="none">
                <a:solidFill>
                  <a:schemeClr val="dk1"/>
                </a:solidFill>
                <a:latin typeface="Arial"/>
                <a:ea typeface="Arial"/>
                <a:cs typeface="Arial"/>
                <a:sym typeface="Arial"/>
              </a:defRPr>
            </a:lvl4pPr>
            <a:lvl5pPr marL="0" marR="0" lvl="4" indent="0" algn="l" rtl="0">
              <a:spcBef>
                <a:spcPts val="0"/>
              </a:spcBef>
              <a:buNone/>
              <a:defRPr sz="933" b="0" i="0" u="none">
                <a:solidFill>
                  <a:schemeClr val="dk1"/>
                </a:solidFill>
                <a:latin typeface="Arial"/>
                <a:ea typeface="Arial"/>
                <a:cs typeface="Arial"/>
                <a:sym typeface="Arial"/>
              </a:defRPr>
            </a:lvl5pPr>
            <a:lvl6pPr marL="0" marR="0" lvl="5" indent="0" algn="l" rtl="0">
              <a:spcBef>
                <a:spcPts val="0"/>
              </a:spcBef>
              <a:buNone/>
              <a:defRPr sz="933" b="0" i="0" u="none">
                <a:solidFill>
                  <a:schemeClr val="dk1"/>
                </a:solidFill>
                <a:latin typeface="Arial"/>
                <a:ea typeface="Arial"/>
                <a:cs typeface="Arial"/>
                <a:sym typeface="Arial"/>
              </a:defRPr>
            </a:lvl6pPr>
            <a:lvl7pPr marL="0" marR="0" lvl="6" indent="0" algn="l" rtl="0">
              <a:spcBef>
                <a:spcPts val="0"/>
              </a:spcBef>
              <a:buNone/>
              <a:defRPr sz="933" b="0" i="0" u="none">
                <a:solidFill>
                  <a:schemeClr val="dk1"/>
                </a:solidFill>
                <a:latin typeface="Arial"/>
                <a:ea typeface="Arial"/>
                <a:cs typeface="Arial"/>
                <a:sym typeface="Arial"/>
              </a:defRPr>
            </a:lvl7pPr>
            <a:lvl8pPr marL="0" marR="0" lvl="7" indent="0" algn="l" rtl="0">
              <a:spcBef>
                <a:spcPts val="0"/>
              </a:spcBef>
              <a:buNone/>
              <a:defRPr sz="933" b="0" i="0" u="none">
                <a:solidFill>
                  <a:schemeClr val="dk1"/>
                </a:solidFill>
                <a:latin typeface="Arial"/>
                <a:ea typeface="Arial"/>
                <a:cs typeface="Arial"/>
                <a:sym typeface="Arial"/>
              </a:defRPr>
            </a:lvl8pPr>
            <a:lvl9pPr marL="0" marR="0" lvl="8" indent="0" algn="l" rtl="0">
              <a:spcBef>
                <a:spcPts val="0"/>
              </a:spcBef>
              <a:buNone/>
              <a:defRPr sz="933" b="0" i="0" u="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3" name="Google Shape;23;p32"/>
          <p:cNvSpPr/>
          <p:nvPr/>
        </p:nvSpPr>
        <p:spPr>
          <a:xfrm>
            <a:off x="11190818" y="6400800"/>
            <a:ext cx="641349" cy="308099"/>
          </a:xfrm>
          <a:custGeom>
            <a:avLst/>
            <a:gdLst/>
            <a:ahLst/>
            <a:cxnLst/>
            <a:rect l="l" t="t" r="r" b="b"/>
            <a:pathLst>
              <a:path w="350" h="168" extrusionOk="0">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dk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3200">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612911" y="1868556"/>
            <a:ext cx="10850220"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Placeholder 1"/>
          <p:cNvSpPr>
            <a:spLocks noGrp="1"/>
          </p:cNvSpPr>
          <p:nvPr>
            <p:ph type="title"/>
          </p:nvPr>
        </p:nvSpPr>
        <p:spPr>
          <a:xfrm>
            <a:off x="604780" y="425001"/>
            <a:ext cx="10898107" cy="611449"/>
          </a:xfrm>
          <a:prstGeom prst="rect">
            <a:avLst/>
          </a:prstGeom>
        </p:spPr>
        <p:txBody>
          <a:bodyPr vert="horz" wrap="square" lIns="91440" tIns="45720" rIns="91440" bIns="45720" rtlCol="0" anchor="t" anchorCtr="0">
            <a:noAutofit/>
          </a:bodyPr>
          <a:lstStyle/>
          <a:p>
            <a:r>
              <a:rPr lang="en-US" dirty="0"/>
              <a:t>Slide Title Here</a:t>
            </a:r>
          </a:p>
        </p:txBody>
      </p:sp>
      <p:sp>
        <p:nvSpPr>
          <p:cNvPr id="11" name="Footer Placeholder 5"/>
          <p:cNvSpPr>
            <a:spLocks noGrp="1"/>
          </p:cNvSpPr>
          <p:nvPr>
            <p:ph type="ftr" sz="quarter" idx="3"/>
          </p:nvPr>
        </p:nvSpPr>
        <p:spPr>
          <a:xfrm>
            <a:off x="730867" y="6470129"/>
            <a:ext cx="5747876" cy="137980"/>
          </a:xfrm>
          <a:prstGeom prst="rect">
            <a:avLst/>
          </a:prstGeom>
        </p:spPr>
        <p:txBody>
          <a:bodyPr vert="horz" wrap="square" lIns="0" tIns="0" rIns="0" bIns="0" rtlCol="0" anchor="b" anchorCtr="0"/>
          <a:lstStyle>
            <a:lvl1pPr algn="l">
              <a:defRPr sz="933" i="0">
                <a:solidFill>
                  <a:schemeClr val="tx1"/>
                </a:solidFill>
                <a:latin typeface="Arial" pitchFamily="34" charset="0"/>
                <a:cs typeface="Arial" pitchFamily="34" charset="0"/>
              </a:defRPr>
            </a:lvl1pPr>
          </a:lstStyle>
          <a:p>
            <a:r>
              <a:rPr lang="en-US" dirty="0"/>
              <a:t>Pandemic Initiative for Equity and Action</a:t>
            </a:r>
          </a:p>
        </p:txBody>
      </p:sp>
      <p:sp>
        <p:nvSpPr>
          <p:cNvPr id="12" name="Slide Number Placeholder 6"/>
          <p:cNvSpPr>
            <a:spLocks noGrp="1"/>
          </p:cNvSpPr>
          <p:nvPr>
            <p:ph type="sldNum" sz="quarter" idx="4"/>
          </p:nvPr>
        </p:nvSpPr>
        <p:spPr>
          <a:xfrm>
            <a:off x="362808" y="6453505"/>
            <a:ext cx="328081" cy="155233"/>
          </a:xfrm>
          <a:prstGeom prst="rect">
            <a:avLst/>
          </a:prstGeom>
        </p:spPr>
        <p:txBody>
          <a:bodyPr vert="horz" wrap="square" lIns="0" tIns="0" rIns="0" bIns="0" rtlCol="0" anchor="b" anchorCtr="0"/>
          <a:lstStyle>
            <a:lvl1pPr algn="l">
              <a:defRPr sz="933"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13" name="Freeform 77"/>
          <p:cNvSpPr>
            <a:spLocks/>
          </p:cNvSpPr>
          <p:nvPr userDrawn="1"/>
        </p:nvSpPr>
        <p:spPr bwMode="auto">
          <a:xfrm>
            <a:off x="11190818" y="6400800"/>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3200"/>
          </a:p>
        </p:txBody>
      </p:sp>
    </p:spTree>
    <p:extLst>
      <p:ext uri="{BB962C8B-B14F-4D97-AF65-F5344CB8AC3E}">
        <p14:creationId xmlns:p14="http://schemas.microsoft.com/office/powerpoint/2010/main" val="204053523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Lst>
  <p:transition>
    <p:fade/>
  </p:transition>
  <p:hf hdr="0"/>
  <p:txStyles>
    <p:titleStyle>
      <a:lvl1pPr algn="l" defTabSz="1219170" rtl="0" eaLnBrk="1" latinLnBrk="0" hangingPunct="1">
        <a:lnSpc>
          <a:spcPct val="85000"/>
        </a:lnSpc>
        <a:spcBef>
          <a:spcPct val="0"/>
        </a:spcBef>
        <a:buNone/>
        <a:defRPr lang="en-US" sz="3733" b="0" kern="1200" cap="none" spc="0" baseline="0" dirty="0" smtClean="0">
          <a:solidFill>
            <a:schemeClr val="tx1"/>
          </a:solidFill>
          <a:latin typeface="+mn-lt"/>
          <a:ea typeface="+mj-ea"/>
          <a:cs typeface="Arial" pitchFamily="34" charset="0"/>
        </a:defRPr>
      </a:lvl1pPr>
    </p:titleStyle>
    <p:bodyStyle>
      <a:lvl1pPr marL="393690" indent="-393690" algn="l" defTabSz="853419" rtl="0" eaLnBrk="1" latinLnBrk="0" hangingPunct="1">
        <a:lnSpc>
          <a:spcPct val="100000"/>
        </a:lnSpc>
        <a:spcBef>
          <a:spcPts val="0"/>
        </a:spcBef>
        <a:spcAft>
          <a:spcPts val="1333"/>
        </a:spcAft>
        <a:buClr>
          <a:schemeClr val="accent1"/>
        </a:buClr>
        <a:buSzPct val="80000"/>
        <a:buFont typeface="Wingdings" charset="2"/>
        <a:buChar char="§"/>
        <a:tabLst/>
        <a:defRPr lang="en-US" sz="2933" b="0" kern="1200" dirty="0" smtClean="0">
          <a:solidFill>
            <a:schemeClr val="tx1"/>
          </a:solidFill>
          <a:latin typeface="+mn-lt"/>
          <a:ea typeface="+mn-ea"/>
          <a:cs typeface="+mn-cs"/>
        </a:defRPr>
      </a:lvl1pPr>
      <a:lvl2pPr marL="772565" indent="-378875" algn="l" defTabSz="853419" rtl="0" eaLnBrk="1" latinLnBrk="0" hangingPunct="1">
        <a:lnSpc>
          <a:spcPct val="100000"/>
        </a:lnSpc>
        <a:spcBef>
          <a:spcPts val="0"/>
        </a:spcBef>
        <a:spcAft>
          <a:spcPts val="1333"/>
        </a:spcAft>
        <a:buClr>
          <a:schemeClr val="accent5">
            <a:lumMod val="50000"/>
          </a:schemeClr>
        </a:buClr>
        <a:buSzPct val="100000"/>
        <a:buFont typeface=".AppleSystemUIFont" charset="0"/>
        <a:buChar char="-"/>
        <a:tabLst/>
        <a:defRPr lang="en-US" sz="2667" b="0" kern="1200" dirty="0" smtClean="0">
          <a:solidFill>
            <a:schemeClr val="tx1"/>
          </a:solidFill>
          <a:latin typeface="+mn-lt"/>
          <a:ea typeface="+mn-ea"/>
          <a:cs typeface="+mn-cs"/>
        </a:defRPr>
      </a:lvl2pPr>
      <a:lvl3pPr marL="1075240" indent="-302676" algn="l" defTabSz="853419" rtl="0" eaLnBrk="1" latinLnBrk="0" hangingPunct="1">
        <a:lnSpc>
          <a:spcPct val="100000"/>
        </a:lnSpc>
        <a:spcBef>
          <a:spcPts val="0"/>
        </a:spcBef>
        <a:spcAft>
          <a:spcPts val="1333"/>
        </a:spcAft>
        <a:buClr>
          <a:schemeClr val="accent1"/>
        </a:buClr>
        <a:buSzPct val="80000"/>
        <a:buFont typeface="Wingdings" charset="2"/>
        <a:buChar char="§"/>
        <a:tabLst/>
        <a:defRPr lang="en-US" sz="2400" b="0" kern="1200" dirty="0" smtClean="0">
          <a:solidFill>
            <a:schemeClr val="tx1"/>
          </a:solidFill>
          <a:latin typeface="+mn-lt"/>
          <a:ea typeface="+mn-ea"/>
          <a:cs typeface="+mn-cs"/>
        </a:defRPr>
      </a:lvl3pPr>
      <a:lvl4pPr marL="1371566" indent="-296326" algn="l" defTabSz="853419" rtl="0" eaLnBrk="1" latinLnBrk="0" hangingPunct="1">
        <a:lnSpc>
          <a:spcPct val="100000"/>
        </a:lnSpc>
        <a:spcBef>
          <a:spcPts val="0"/>
        </a:spcBef>
        <a:spcAft>
          <a:spcPts val="1333"/>
        </a:spcAft>
        <a:buClr>
          <a:schemeClr val="accent5">
            <a:lumMod val="50000"/>
          </a:schemeClr>
        </a:buClr>
        <a:buSzPct val="100000"/>
        <a:buFont typeface=".AppleSystemUIFont" charset="0"/>
        <a:buChar char="-"/>
        <a:tabLst/>
        <a:defRPr lang="en-US" sz="2133" b="0" kern="1200" dirty="0" smtClean="0">
          <a:solidFill>
            <a:schemeClr val="tx1"/>
          </a:solidFill>
          <a:latin typeface="+mn-lt"/>
          <a:ea typeface="+mn-ea"/>
          <a:cs typeface="+mn-cs"/>
        </a:defRPr>
      </a:lvl4pPr>
      <a:lvl5pPr marL="1750440" indent="-302676" algn="l" defTabSz="853419" rtl="0" eaLnBrk="1" latinLnBrk="0" hangingPunct="1">
        <a:lnSpc>
          <a:spcPct val="100000"/>
        </a:lnSpc>
        <a:spcBef>
          <a:spcPts val="0"/>
        </a:spcBef>
        <a:spcAft>
          <a:spcPts val="1333"/>
        </a:spcAft>
        <a:buClr>
          <a:schemeClr val="accent1"/>
        </a:buClr>
        <a:buSzPct val="80000"/>
        <a:buFont typeface="Wingdings" charset="2"/>
        <a:buChar char="§"/>
        <a:defRPr lang="en-US" sz="1867" b="0" kern="1200" dirty="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
          <p:cNvSpPr/>
          <p:nvPr/>
        </p:nvSpPr>
        <p:spPr>
          <a:xfrm>
            <a:off x="4927264" y="1945496"/>
            <a:ext cx="5542962" cy="3103583"/>
          </a:xfrm>
          <a:prstGeom prst="rect">
            <a:avLst/>
          </a:prstGeom>
          <a:solidFill>
            <a:srgbClr val="052049"/>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600" b="1">
              <a:solidFill>
                <a:schemeClr val="dk1"/>
              </a:solidFill>
              <a:latin typeface="Garamond"/>
              <a:ea typeface="Garamond"/>
              <a:cs typeface="Garamond"/>
              <a:sym typeface="Garamond"/>
            </a:endParaRPr>
          </a:p>
        </p:txBody>
      </p:sp>
      <p:sp>
        <p:nvSpPr>
          <p:cNvPr id="153" name="Google Shape;153;p1"/>
          <p:cNvSpPr txBox="1"/>
          <p:nvPr/>
        </p:nvSpPr>
        <p:spPr>
          <a:xfrm>
            <a:off x="5287572" y="2622579"/>
            <a:ext cx="5182654" cy="1889577"/>
          </a:xfrm>
          <a:prstGeom prst="rect">
            <a:avLst/>
          </a:prstGeom>
          <a:noFill/>
          <a:ln>
            <a:noFill/>
          </a:ln>
        </p:spPr>
        <p:txBody>
          <a:bodyPr spcFirstLastPara="1" wrap="square" lIns="91425" tIns="45700" rIns="91425" bIns="45700" anchor="t" anchorCtr="0">
            <a:noAutofit/>
          </a:bodyPr>
          <a:lstStyle/>
          <a:p>
            <a:pPr marL="0" marR="0" lvl="0" indent="0" algn="l" rtl="0">
              <a:lnSpc>
                <a:spcPct val="104999"/>
              </a:lnSpc>
              <a:spcBef>
                <a:spcPts val="0"/>
              </a:spcBef>
              <a:spcAft>
                <a:spcPts val="0"/>
              </a:spcAft>
              <a:buClr>
                <a:schemeClr val="lt1"/>
              </a:buClr>
              <a:buSzPts val="4000"/>
              <a:buFont typeface="Arial"/>
              <a:buNone/>
            </a:pPr>
            <a:r>
              <a:rPr lang="en-US" sz="4000" b="0" cap="none">
                <a:solidFill>
                  <a:schemeClr val="lt1"/>
                </a:solidFill>
                <a:latin typeface="Arial"/>
                <a:ea typeface="Arial"/>
                <a:cs typeface="Arial"/>
                <a:sym typeface="Arial"/>
              </a:rPr>
              <a:t>Welcome to the </a:t>
            </a:r>
            <a:br>
              <a:rPr lang="en-US" sz="4000" b="0" cap="none">
                <a:solidFill>
                  <a:schemeClr val="lt1"/>
                </a:solidFill>
                <a:latin typeface="Arial"/>
                <a:ea typeface="Arial"/>
                <a:cs typeface="Arial"/>
                <a:sym typeface="Arial"/>
              </a:rPr>
            </a:br>
            <a:r>
              <a:rPr lang="en-US" sz="4000" b="0" cap="none">
                <a:solidFill>
                  <a:schemeClr val="lt1"/>
                </a:solidFill>
                <a:latin typeface="Arial"/>
                <a:ea typeface="Arial"/>
                <a:cs typeface="Arial"/>
                <a:sym typeface="Arial"/>
              </a:rPr>
              <a:t>Contact Tracer Training</a:t>
            </a:r>
            <a:endParaRPr/>
          </a:p>
        </p:txBody>
      </p:sp>
      <p:sp>
        <p:nvSpPr>
          <p:cNvPr id="154" name="Google Shape;154;p1"/>
          <p:cNvSpPr/>
          <p:nvPr/>
        </p:nvSpPr>
        <p:spPr>
          <a:xfrm>
            <a:off x="11595652" y="-1"/>
            <a:ext cx="596348" cy="1775791"/>
          </a:xfrm>
          <a:prstGeom prst="rect">
            <a:avLst/>
          </a:prstGeom>
          <a:solidFill>
            <a:srgbClr val="FFDD00"/>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600" b="1">
              <a:solidFill>
                <a:schemeClr val="dk1"/>
              </a:solidFill>
              <a:latin typeface="Garamond"/>
              <a:ea typeface="Garamond"/>
              <a:cs typeface="Garamond"/>
              <a:sym typeface="Garamond"/>
            </a:endParaRPr>
          </a:p>
        </p:txBody>
      </p:sp>
      <p:sp>
        <p:nvSpPr>
          <p:cNvPr id="155" name="Google Shape;155;p1"/>
          <p:cNvSpPr/>
          <p:nvPr/>
        </p:nvSpPr>
        <p:spPr>
          <a:xfrm>
            <a:off x="11118574" y="1271379"/>
            <a:ext cx="596348" cy="1774135"/>
          </a:xfrm>
          <a:prstGeom prst="rect">
            <a:avLst/>
          </a:prstGeom>
          <a:solidFill>
            <a:srgbClr val="716FB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600" b="1">
              <a:solidFill>
                <a:schemeClr val="dk1"/>
              </a:solidFill>
              <a:latin typeface="Garamond"/>
              <a:ea typeface="Garamond"/>
              <a:cs typeface="Garamond"/>
              <a:sym typeface="Garamond"/>
            </a:endParaRPr>
          </a:p>
        </p:txBody>
      </p:sp>
      <p:sp>
        <p:nvSpPr>
          <p:cNvPr id="156" name="Google Shape;156;p1"/>
          <p:cNvSpPr/>
          <p:nvPr/>
        </p:nvSpPr>
        <p:spPr>
          <a:xfrm>
            <a:off x="11595652" y="2541103"/>
            <a:ext cx="596348" cy="1772478"/>
          </a:xfrm>
          <a:prstGeom prst="rect">
            <a:avLst/>
          </a:prstGeom>
          <a:solidFill>
            <a:srgbClr val="EC1848"/>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600" b="1">
              <a:solidFill>
                <a:schemeClr val="dk1"/>
              </a:solidFill>
              <a:latin typeface="Garamond"/>
              <a:ea typeface="Garamond"/>
              <a:cs typeface="Garamond"/>
              <a:sym typeface="Garamond"/>
            </a:endParaRPr>
          </a:p>
        </p:txBody>
      </p:sp>
      <p:sp>
        <p:nvSpPr>
          <p:cNvPr id="157" name="Google Shape;157;p1"/>
          <p:cNvSpPr/>
          <p:nvPr/>
        </p:nvSpPr>
        <p:spPr>
          <a:xfrm>
            <a:off x="11201400" y="3809170"/>
            <a:ext cx="596348" cy="1770822"/>
          </a:xfrm>
          <a:prstGeom prst="rect">
            <a:avLst/>
          </a:prstGeom>
          <a:solidFill>
            <a:srgbClr val="F48024"/>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600" b="1">
              <a:solidFill>
                <a:schemeClr val="dk1"/>
              </a:solidFill>
              <a:latin typeface="Garamond"/>
              <a:ea typeface="Garamond"/>
              <a:cs typeface="Garamond"/>
              <a:sym typeface="Garamond"/>
            </a:endParaRPr>
          </a:p>
        </p:txBody>
      </p:sp>
      <p:sp>
        <p:nvSpPr>
          <p:cNvPr id="158" name="Google Shape;158;p1"/>
          <p:cNvSpPr/>
          <p:nvPr/>
        </p:nvSpPr>
        <p:spPr>
          <a:xfrm>
            <a:off x="11595652" y="5075583"/>
            <a:ext cx="596348" cy="1773936"/>
          </a:xfrm>
          <a:prstGeom prst="rect">
            <a:avLst/>
          </a:prstGeom>
          <a:solidFill>
            <a:srgbClr val="18A3AC"/>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600" b="1">
              <a:solidFill>
                <a:schemeClr val="dk1"/>
              </a:solidFill>
              <a:latin typeface="Garamond"/>
              <a:ea typeface="Garamond"/>
              <a:cs typeface="Garamond"/>
              <a:sym typeface="Garamond"/>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9"/>
          <p:cNvSpPr txBox="1">
            <a:spLocks noGrp="1"/>
          </p:cNvSpPr>
          <p:nvPr>
            <p:ph type="title"/>
          </p:nvPr>
        </p:nvSpPr>
        <p:spPr>
          <a:xfrm>
            <a:off x="1097280" y="286605"/>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3600"/>
              <a:buFont typeface="Arial"/>
              <a:buNone/>
            </a:pPr>
            <a:r>
              <a:rPr lang="en-US" sz="3600"/>
              <a:t>How is Health Coaching relevant to COVID-19 contact tracing?</a:t>
            </a:r>
            <a:endParaRPr/>
          </a:p>
        </p:txBody>
      </p:sp>
      <p:sp>
        <p:nvSpPr>
          <p:cNvPr id="233" name="Google Shape;233;p9"/>
          <p:cNvSpPr txBox="1">
            <a:spLocks noGrp="1"/>
          </p:cNvSpPr>
          <p:nvPr>
            <p:ph type="body" idx="1"/>
          </p:nvPr>
        </p:nvSpPr>
        <p:spPr>
          <a:xfrm>
            <a:off x="685800" y="2386753"/>
            <a:ext cx="11023600" cy="2058247"/>
          </a:xfrm>
          <a:prstGeom prst="rect">
            <a:avLst/>
          </a:prstGeom>
          <a:solidFill>
            <a:srgbClr val="D8EAD5"/>
          </a:solidFill>
          <a:ln>
            <a:noFill/>
          </a:ln>
        </p:spPr>
        <p:txBody>
          <a:bodyPr spcFirstLastPara="1" wrap="square" lIns="0" tIns="182875" rIns="0" bIns="91425" anchor="t" anchorCtr="0">
            <a:normAutofit/>
          </a:bodyPr>
          <a:lstStyle/>
          <a:p>
            <a:pPr marL="473075" lvl="0" indent="0" algn="l" rtl="0">
              <a:lnSpc>
                <a:spcPct val="90000"/>
              </a:lnSpc>
              <a:spcBef>
                <a:spcPts val="0"/>
              </a:spcBef>
              <a:spcAft>
                <a:spcPts val="0"/>
              </a:spcAft>
              <a:buSzPts val="2400"/>
              <a:buNone/>
            </a:pPr>
            <a:r>
              <a:rPr lang="en-US" sz="2400"/>
              <a:t>Actions such as quarantine: </a:t>
            </a:r>
            <a:endParaRPr/>
          </a:p>
          <a:p>
            <a:pPr marL="1044575" lvl="0" indent="-273050" algn="l" rtl="0">
              <a:lnSpc>
                <a:spcPct val="90000"/>
              </a:lnSpc>
              <a:spcBef>
                <a:spcPts val="1200"/>
              </a:spcBef>
              <a:spcAft>
                <a:spcPts val="0"/>
              </a:spcAft>
              <a:buSzPts val="2200"/>
              <a:buChar char="•"/>
            </a:pPr>
            <a:r>
              <a:rPr lang="en-US"/>
              <a:t>Require significant behavior changes </a:t>
            </a:r>
            <a:endParaRPr/>
          </a:p>
          <a:p>
            <a:pPr marL="1044575" lvl="0" indent="-273050" algn="l" rtl="0">
              <a:lnSpc>
                <a:spcPct val="90000"/>
              </a:lnSpc>
              <a:spcBef>
                <a:spcPts val="1200"/>
              </a:spcBef>
              <a:spcAft>
                <a:spcPts val="0"/>
              </a:spcAft>
              <a:buSzPts val="2200"/>
              <a:buChar char="•"/>
            </a:pPr>
            <a:r>
              <a:rPr lang="en-US"/>
              <a:t>Are disruptive to people’s lives</a:t>
            </a:r>
            <a:endParaRPr/>
          </a:p>
          <a:p>
            <a:pPr marL="1044575" lvl="0" indent="-273050" algn="l" rtl="0">
              <a:lnSpc>
                <a:spcPct val="90000"/>
              </a:lnSpc>
              <a:spcBef>
                <a:spcPts val="1200"/>
              </a:spcBef>
              <a:spcAft>
                <a:spcPts val="0"/>
              </a:spcAft>
              <a:buSzPts val="2200"/>
              <a:buChar char="•"/>
            </a:pPr>
            <a:r>
              <a:rPr lang="en-US"/>
              <a:t>Rely on understanding and buy-in</a:t>
            </a:r>
            <a:endParaRPr/>
          </a:p>
        </p:txBody>
      </p:sp>
      <p:pic>
        <p:nvPicPr>
          <p:cNvPr id="234" name="Google Shape;234;p9"/>
          <p:cNvPicPr preferRelativeResize="0"/>
          <p:nvPr/>
        </p:nvPicPr>
        <p:blipFill rotWithShape="1">
          <a:blip r:embed="rId3">
            <a:alphaModFix/>
          </a:blip>
          <a:srcRect l="7347" r="10734" b="2"/>
          <a:stretch/>
        </p:blipFill>
        <p:spPr>
          <a:xfrm>
            <a:off x="6573704" y="1954106"/>
            <a:ext cx="4581976" cy="373346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10"/>
          <p:cNvSpPr txBox="1">
            <a:spLocks noGrp="1"/>
          </p:cNvSpPr>
          <p:nvPr>
            <p:ph type="title" idx="4294967295"/>
          </p:nvPr>
        </p:nvSpPr>
        <p:spPr>
          <a:xfrm>
            <a:off x="3423683" y="5095960"/>
            <a:ext cx="8296940" cy="1143000"/>
          </a:xfrm>
          <a:prstGeom prst="rect">
            <a:avLst/>
          </a:prstGeom>
          <a:solidFill>
            <a:srgbClr val="3B6431">
              <a:alpha val="40392"/>
            </a:srgbClr>
          </a:solidFill>
          <a:ln>
            <a:noFill/>
          </a:ln>
        </p:spPr>
        <p:txBody>
          <a:bodyPr spcFirstLastPara="1" wrap="square" lIns="91425" tIns="45700" rIns="182875" bIns="45700" anchor="b" anchorCtr="0">
            <a:noAutofit/>
          </a:bodyPr>
          <a:lstStyle/>
          <a:p>
            <a:pPr marL="0" lvl="0" indent="0" algn="r" rtl="0">
              <a:lnSpc>
                <a:spcPct val="85000"/>
              </a:lnSpc>
              <a:spcBef>
                <a:spcPts val="0"/>
              </a:spcBef>
              <a:spcAft>
                <a:spcPts val="0"/>
              </a:spcAft>
              <a:buClr>
                <a:srgbClr val="3F3F3F"/>
              </a:buClr>
              <a:buSzPts val="3400"/>
              <a:buFont typeface="Arial"/>
              <a:buNone/>
            </a:pPr>
            <a:r>
              <a:rPr lang="en-US" sz="3400"/>
              <a:t>The Spirit of Health Coaching: </a:t>
            </a:r>
            <a:br>
              <a:rPr lang="en-US" sz="3400"/>
            </a:br>
            <a:r>
              <a:rPr lang="en-US" sz="3400"/>
              <a:t>The Wind and the Sun</a:t>
            </a:r>
            <a:endParaRPr/>
          </a:p>
        </p:txBody>
      </p:sp>
      <p:pic>
        <p:nvPicPr>
          <p:cNvPr id="241" name="Google Shape;241;p10"/>
          <p:cNvPicPr preferRelativeResize="0"/>
          <p:nvPr/>
        </p:nvPicPr>
        <p:blipFill rotWithShape="1">
          <a:blip r:embed="rId3">
            <a:alphaModFix/>
          </a:blip>
          <a:srcRect/>
          <a:stretch/>
        </p:blipFill>
        <p:spPr>
          <a:xfrm>
            <a:off x="784009" y="622300"/>
            <a:ext cx="4150572" cy="4889500"/>
          </a:xfrm>
          <a:prstGeom prst="rect">
            <a:avLst/>
          </a:prstGeom>
          <a:noFill/>
          <a:ln>
            <a:noFill/>
          </a:ln>
        </p:spPr>
      </p:pic>
      <p:pic>
        <p:nvPicPr>
          <p:cNvPr id="242" name="Google Shape;242;p10"/>
          <p:cNvPicPr preferRelativeResize="0"/>
          <p:nvPr/>
        </p:nvPicPr>
        <p:blipFill rotWithShape="1">
          <a:blip r:embed="rId4">
            <a:alphaModFix/>
          </a:blip>
          <a:srcRect/>
          <a:stretch/>
        </p:blipFill>
        <p:spPr>
          <a:xfrm>
            <a:off x="5607119" y="622300"/>
            <a:ext cx="4261961" cy="4216400"/>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1"/>
          <p:cNvSpPr txBox="1">
            <a:spLocks noGrp="1"/>
          </p:cNvSpPr>
          <p:nvPr>
            <p:ph type="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000"/>
              <a:buFont typeface="Arial"/>
              <a:buNone/>
            </a:pPr>
            <a:r>
              <a:rPr lang="en-US" sz="4000">
                <a:solidFill>
                  <a:srgbClr val="3F3F3F"/>
                </a:solidFill>
              </a:rPr>
              <a:t>Video</a:t>
            </a:r>
            <a:endParaRPr/>
          </a:p>
        </p:txBody>
      </p:sp>
      <p:sp>
        <p:nvSpPr>
          <p:cNvPr id="249" name="Google Shape;249;p11"/>
          <p:cNvSpPr txBox="1">
            <a:spLocks noGrp="1"/>
          </p:cNvSpPr>
          <p:nvPr>
            <p:ph type="body" idx="1"/>
          </p:nvPr>
        </p:nvSpPr>
        <p:spPr>
          <a:xfrm>
            <a:off x="1097280" y="4453128"/>
            <a:ext cx="100584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200"/>
              <a:buNone/>
            </a:pPr>
            <a:r>
              <a:rPr lang="en-US" sz="2200" cap="none"/>
              <a:t>Reflective statements – The Wrong Way</a:t>
            </a:r>
            <a:endParaRPr sz="2800" b="1" i="1" cap="none">
              <a:solidFill>
                <a:srgbClr val="C00000"/>
              </a:solidFill>
            </a:endParaRPr>
          </a:p>
        </p:txBody>
      </p:sp>
      <p:pic>
        <p:nvPicPr>
          <p:cNvPr id="250" name="Google Shape;250;p11" descr="https://static.thenounproject.com/png/1908732-200.png"/>
          <p:cNvPicPr preferRelativeResize="0"/>
          <p:nvPr/>
        </p:nvPicPr>
        <p:blipFill rotWithShape="1">
          <a:blip r:embed="rId3">
            <a:alphaModFix/>
          </a:blip>
          <a:srcRect/>
          <a:stretch/>
        </p:blipFill>
        <p:spPr>
          <a:xfrm>
            <a:off x="1030941" y="1775011"/>
            <a:ext cx="1918447" cy="1862901"/>
          </a:xfrm>
          <a:prstGeom prst="rect">
            <a:avLst/>
          </a:prstGeom>
          <a:noFill/>
          <a:ln>
            <a:noFill/>
          </a:ln>
        </p:spPr>
      </p:pic>
      <p:pic>
        <p:nvPicPr>
          <p:cNvPr id="251" name="Google Shape;251;p11"/>
          <p:cNvPicPr preferRelativeResize="0"/>
          <p:nvPr/>
        </p:nvPicPr>
        <p:blipFill rotWithShape="1">
          <a:blip r:embed="rId4">
            <a:alphaModFix/>
          </a:blip>
          <a:srcRect/>
          <a:stretch/>
        </p:blipFill>
        <p:spPr>
          <a:xfrm>
            <a:off x="4094328" y="256032"/>
            <a:ext cx="7061352" cy="397201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2"/>
          <p:cNvSpPr txBox="1">
            <a:spLocks noGrp="1"/>
          </p:cNvSpPr>
          <p:nvPr>
            <p:ph type="title"/>
          </p:nvPr>
        </p:nvSpPr>
        <p:spPr>
          <a:xfrm>
            <a:off x="1097280" y="283464"/>
            <a:ext cx="10058400" cy="1453896"/>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000"/>
              <a:buFont typeface="Arial"/>
              <a:buNone/>
            </a:pPr>
            <a:r>
              <a:rPr lang="en-US"/>
              <a:t>Principles</a:t>
            </a:r>
            <a:endParaRPr/>
          </a:p>
        </p:txBody>
      </p:sp>
      <p:grpSp>
        <p:nvGrpSpPr>
          <p:cNvPr id="258" name="Google Shape;258;p12"/>
          <p:cNvGrpSpPr/>
          <p:nvPr/>
        </p:nvGrpSpPr>
        <p:grpSpPr>
          <a:xfrm>
            <a:off x="1935939" y="2357751"/>
            <a:ext cx="8667338" cy="3158499"/>
            <a:chOff x="191721" y="960750"/>
            <a:chExt cx="8667338" cy="3158499"/>
          </a:xfrm>
        </p:grpSpPr>
        <p:sp>
          <p:nvSpPr>
            <p:cNvPr id="259" name="Google Shape;259;p12"/>
            <p:cNvSpPr/>
            <p:nvPr/>
          </p:nvSpPr>
          <p:spPr>
            <a:xfrm>
              <a:off x="191721" y="960750"/>
              <a:ext cx="1147449" cy="1147449"/>
            </a:xfrm>
            <a:prstGeom prst="ellipse">
              <a:avLst/>
            </a:prstGeom>
            <a:solidFill>
              <a:srgbClr val="04AC9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60" name="Google Shape;260;p12"/>
            <p:cNvSpPr/>
            <p:nvPr/>
          </p:nvSpPr>
          <p:spPr>
            <a:xfrm>
              <a:off x="432686" y="1201715"/>
              <a:ext cx="665520" cy="66552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61" name="Google Shape;261;p12"/>
            <p:cNvSpPr/>
            <p:nvPr/>
          </p:nvSpPr>
          <p:spPr>
            <a:xfrm>
              <a:off x="1585052" y="960750"/>
              <a:ext cx="2704701" cy="1147449"/>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62" name="Google Shape;262;p12"/>
            <p:cNvSpPr txBox="1"/>
            <p:nvPr/>
          </p:nvSpPr>
          <p:spPr>
            <a:xfrm>
              <a:off x="1585052" y="960750"/>
              <a:ext cx="2704701" cy="1147449"/>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62626"/>
                </a:buClr>
                <a:buSzPts val="2400"/>
                <a:buFont typeface="Arial"/>
                <a:buNone/>
              </a:pPr>
              <a:r>
                <a:rPr lang="en-US" sz="2400">
                  <a:solidFill>
                    <a:srgbClr val="262626"/>
                  </a:solidFill>
                  <a:latin typeface="Arial"/>
                  <a:ea typeface="Arial"/>
                  <a:cs typeface="Arial"/>
                  <a:sym typeface="Arial"/>
                </a:rPr>
                <a:t>Express Empathy</a:t>
              </a:r>
              <a:endParaRPr sz="2400">
                <a:solidFill>
                  <a:schemeClr val="dk1"/>
                </a:solidFill>
                <a:latin typeface="Arial"/>
                <a:ea typeface="Arial"/>
                <a:cs typeface="Arial"/>
                <a:sym typeface="Arial"/>
              </a:endParaRPr>
            </a:p>
          </p:txBody>
        </p:sp>
        <p:sp>
          <p:nvSpPr>
            <p:cNvPr id="263" name="Google Shape;263;p12"/>
            <p:cNvSpPr/>
            <p:nvPr/>
          </p:nvSpPr>
          <p:spPr>
            <a:xfrm>
              <a:off x="4761027" y="960750"/>
              <a:ext cx="1147449" cy="1147449"/>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64" name="Google Shape;264;p12"/>
            <p:cNvSpPr/>
            <p:nvPr/>
          </p:nvSpPr>
          <p:spPr>
            <a:xfrm>
              <a:off x="5001992" y="1201715"/>
              <a:ext cx="665520" cy="66552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65" name="Google Shape;265;p12"/>
            <p:cNvSpPr/>
            <p:nvPr/>
          </p:nvSpPr>
          <p:spPr>
            <a:xfrm>
              <a:off x="6154358" y="960750"/>
              <a:ext cx="2704701" cy="1147449"/>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66" name="Google Shape;266;p12"/>
            <p:cNvSpPr txBox="1"/>
            <p:nvPr/>
          </p:nvSpPr>
          <p:spPr>
            <a:xfrm>
              <a:off x="6154358" y="960750"/>
              <a:ext cx="2704701" cy="1147449"/>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62626"/>
                </a:buClr>
                <a:buSzPts val="2400"/>
                <a:buFont typeface="Arial"/>
                <a:buNone/>
              </a:pPr>
              <a:r>
                <a:rPr lang="en-US" sz="2400">
                  <a:solidFill>
                    <a:srgbClr val="262626"/>
                  </a:solidFill>
                  <a:latin typeface="Arial"/>
                  <a:ea typeface="Arial"/>
                  <a:cs typeface="Arial"/>
                  <a:sym typeface="Arial"/>
                </a:rPr>
                <a:t>Support Self-Efficacy</a:t>
              </a:r>
              <a:endParaRPr sz="2400">
                <a:solidFill>
                  <a:schemeClr val="dk1"/>
                </a:solidFill>
                <a:latin typeface="Arial"/>
                <a:ea typeface="Arial"/>
                <a:cs typeface="Arial"/>
                <a:sym typeface="Arial"/>
              </a:endParaRPr>
            </a:p>
          </p:txBody>
        </p:sp>
        <p:sp>
          <p:nvSpPr>
            <p:cNvPr id="267" name="Google Shape;267;p12"/>
            <p:cNvSpPr/>
            <p:nvPr/>
          </p:nvSpPr>
          <p:spPr>
            <a:xfrm>
              <a:off x="191721" y="2971800"/>
              <a:ext cx="1147449" cy="1147449"/>
            </a:xfrm>
            <a:prstGeom prst="ellipse">
              <a:avLst/>
            </a:prstGeom>
            <a:solidFill>
              <a:srgbClr val="4E85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68" name="Google Shape;268;p12"/>
            <p:cNvSpPr/>
            <p:nvPr/>
          </p:nvSpPr>
          <p:spPr>
            <a:xfrm>
              <a:off x="432686" y="3212764"/>
              <a:ext cx="665520" cy="66552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69" name="Google Shape;269;p12"/>
            <p:cNvSpPr/>
            <p:nvPr/>
          </p:nvSpPr>
          <p:spPr>
            <a:xfrm>
              <a:off x="1585052" y="2971800"/>
              <a:ext cx="2704701" cy="1147449"/>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70" name="Google Shape;270;p12"/>
            <p:cNvSpPr txBox="1"/>
            <p:nvPr/>
          </p:nvSpPr>
          <p:spPr>
            <a:xfrm>
              <a:off x="1585052" y="2971800"/>
              <a:ext cx="2704701" cy="1147449"/>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62626"/>
                </a:buClr>
                <a:buSzPts val="2400"/>
                <a:buFont typeface="Arial"/>
                <a:buNone/>
              </a:pPr>
              <a:r>
                <a:rPr lang="en-US" sz="2400">
                  <a:solidFill>
                    <a:srgbClr val="262626"/>
                  </a:solidFill>
                  <a:latin typeface="Arial"/>
                  <a:ea typeface="Arial"/>
                  <a:cs typeface="Arial"/>
                  <a:sym typeface="Arial"/>
                </a:rPr>
                <a:t>Develop Discrepancy</a:t>
              </a:r>
              <a:endParaRPr sz="2400">
                <a:solidFill>
                  <a:schemeClr val="dk1"/>
                </a:solidFill>
                <a:latin typeface="Arial"/>
                <a:ea typeface="Arial"/>
                <a:cs typeface="Arial"/>
                <a:sym typeface="Arial"/>
              </a:endParaRPr>
            </a:p>
          </p:txBody>
        </p:sp>
        <p:sp>
          <p:nvSpPr>
            <p:cNvPr id="271" name="Google Shape;271;p12"/>
            <p:cNvSpPr/>
            <p:nvPr/>
          </p:nvSpPr>
          <p:spPr>
            <a:xfrm>
              <a:off x="4761027" y="2971800"/>
              <a:ext cx="1147449" cy="1147449"/>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72" name="Google Shape;272;p12"/>
            <p:cNvSpPr/>
            <p:nvPr/>
          </p:nvSpPr>
          <p:spPr>
            <a:xfrm>
              <a:off x="5001992" y="3212764"/>
              <a:ext cx="665520" cy="665520"/>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73" name="Google Shape;273;p12"/>
            <p:cNvSpPr/>
            <p:nvPr/>
          </p:nvSpPr>
          <p:spPr>
            <a:xfrm>
              <a:off x="6154358" y="2971800"/>
              <a:ext cx="2704701" cy="1147449"/>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74" name="Google Shape;274;p12"/>
            <p:cNvSpPr txBox="1"/>
            <p:nvPr/>
          </p:nvSpPr>
          <p:spPr>
            <a:xfrm>
              <a:off x="6154358" y="2971800"/>
              <a:ext cx="2704701" cy="1147449"/>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62626"/>
                </a:buClr>
                <a:buSzPts val="2400"/>
                <a:buFont typeface="Arial"/>
                <a:buNone/>
              </a:pPr>
              <a:r>
                <a:rPr lang="en-US" sz="2400">
                  <a:solidFill>
                    <a:srgbClr val="262626"/>
                  </a:solidFill>
                  <a:latin typeface="Arial"/>
                  <a:ea typeface="Arial"/>
                  <a:cs typeface="Arial"/>
                  <a:sym typeface="Arial"/>
                </a:rPr>
                <a:t>Roll with Resistance</a:t>
              </a:r>
              <a:endParaRPr sz="2400">
                <a:solidFill>
                  <a:schemeClr val="dk1"/>
                </a:solidFill>
                <a:latin typeface="Arial"/>
                <a:ea typeface="Arial"/>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3"/>
          <p:cNvSpPr txBox="1">
            <a:spLocks noGrp="1"/>
          </p:cNvSpPr>
          <p:nvPr>
            <p:ph type="title"/>
          </p:nvPr>
        </p:nvSpPr>
        <p:spPr>
          <a:xfrm>
            <a:off x="3440690" y="826399"/>
            <a:ext cx="6312910" cy="910963"/>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000"/>
              <a:buFont typeface="Arial"/>
              <a:buNone/>
            </a:pPr>
            <a:r>
              <a:rPr lang="en-US"/>
              <a:t>Active Listening Skills</a:t>
            </a:r>
            <a:endParaRPr/>
          </a:p>
        </p:txBody>
      </p:sp>
      <p:sp>
        <p:nvSpPr>
          <p:cNvPr id="281" name="Google Shape;281;p13"/>
          <p:cNvSpPr txBox="1">
            <a:spLocks noGrp="1"/>
          </p:cNvSpPr>
          <p:nvPr>
            <p:ph type="body" idx="1"/>
          </p:nvPr>
        </p:nvSpPr>
        <p:spPr>
          <a:xfrm>
            <a:off x="4238319" y="1737362"/>
            <a:ext cx="4287520" cy="4023360"/>
          </a:xfrm>
          <a:prstGeom prst="rect">
            <a:avLst/>
          </a:prstGeom>
          <a:noFill/>
          <a:ln>
            <a:noFill/>
          </a:ln>
        </p:spPr>
        <p:txBody>
          <a:bodyPr spcFirstLastPara="1" wrap="square" lIns="0" tIns="45700" rIns="0" bIns="45700" anchor="ctr" anchorCtr="0">
            <a:normAutofit/>
          </a:bodyPr>
          <a:lstStyle/>
          <a:p>
            <a:pPr marL="173736" lvl="0" indent="0" algn="l" rtl="0">
              <a:lnSpc>
                <a:spcPct val="90000"/>
              </a:lnSpc>
              <a:spcBef>
                <a:spcPts val="0"/>
              </a:spcBef>
              <a:spcAft>
                <a:spcPts val="0"/>
              </a:spcAft>
              <a:buSzPts val="3000"/>
              <a:buNone/>
            </a:pPr>
            <a:r>
              <a:rPr lang="en-US" sz="3000" b="1">
                <a:solidFill>
                  <a:srgbClr val="297F76"/>
                </a:solidFill>
              </a:rPr>
              <a:t>O</a:t>
            </a:r>
            <a:r>
              <a:rPr lang="en-US" sz="3000"/>
              <a:t>pen Ended Questions</a:t>
            </a:r>
            <a:endParaRPr/>
          </a:p>
          <a:p>
            <a:pPr marL="173736" lvl="0" indent="0" algn="l" rtl="0">
              <a:lnSpc>
                <a:spcPct val="90000"/>
              </a:lnSpc>
              <a:spcBef>
                <a:spcPts val="3200"/>
              </a:spcBef>
              <a:spcAft>
                <a:spcPts val="0"/>
              </a:spcAft>
              <a:buSzPts val="3000"/>
              <a:buNone/>
            </a:pPr>
            <a:r>
              <a:rPr lang="en-US" sz="3000" b="1">
                <a:solidFill>
                  <a:srgbClr val="297F76"/>
                </a:solidFill>
              </a:rPr>
              <a:t>A</a:t>
            </a:r>
            <a:r>
              <a:rPr lang="en-US" sz="3000"/>
              <a:t>ffirmations</a:t>
            </a:r>
            <a:endParaRPr/>
          </a:p>
          <a:p>
            <a:pPr marL="173736" lvl="0" indent="0" algn="l" rtl="0">
              <a:lnSpc>
                <a:spcPct val="90000"/>
              </a:lnSpc>
              <a:spcBef>
                <a:spcPts val="3200"/>
              </a:spcBef>
              <a:spcAft>
                <a:spcPts val="0"/>
              </a:spcAft>
              <a:buSzPts val="3000"/>
              <a:buNone/>
            </a:pPr>
            <a:r>
              <a:rPr lang="en-US" sz="3000" b="1">
                <a:solidFill>
                  <a:srgbClr val="297F76"/>
                </a:solidFill>
              </a:rPr>
              <a:t>R</a:t>
            </a:r>
            <a:r>
              <a:rPr lang="en-US" sz="3000"/>
              <a:t>eflective Listening</a:t>
            </a:r>
            <a:endParaRPr/>
          </a:p>
          <a:p>
            <a:pPr marL="173736" lvl="0" indent="0" algn="l" rtl="0">
              <a:lnSpc>
                <a:spcPct val="90000"/>
              </a:lnSpc>
              <a:spcBef>
                <a:spcPts val="3200"/>
              </a:spcBef>
              <a:spcAft>
                <a:spcPts val="0"/>
              </a:spcAft>
              <a:buSzPts val="3000"/>
              <a:buNone/>
            </a:pPr>
            <a:r>
              <a:rPr lang="en-US" sz="3000" b="1">
                <a:solidFill>
                  <a:srgbClr val="297F76"/>
                </a:solidFill>
              </a:rPr>
              <a:t>S</a:t>
            </a:r>
            <a:r>
              <a:rPr lang="en-US" sz="3000"/>
              <a:t>ummarizing</a:t>
            </a:r>
            <a:endParaRPr/>
          </a:p>
        </p:txBody>
      </p:sp>
      <p:pic>
        <p:nvPicPr>
          <p:cNvPr id="282" name="Google Shape;282;p13" descr="C:\Users\schwarta\AppData\Local\Microsoft\Windows\Temporary Internet Files\Content.IE5\DBEUHRNL\150px-Raft_paddle[1].png"/>
          <p:cNvPicPr preferRelativeResize="0"/>
          <p:nvPr/>
        </p:nvPicPr>
        <p:blipFill rotWithShape="1">
          <a:blip r:embed="rId3">
            <a:alphaModFix/>
          </a:blip>
          <a:srcRect r="1" b="1372"/>
          <a:stretch/>
        </p:blipFill>
        <p:spPr>
          <a:xfrm rot="10800000">
            <a:off x="1193800" y="826399"/>
            <a:ext cx="3246188" cy="574499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14"/>
          <p:cNvSpPr txBox="1">
            <a:spLocks noGrp="1"/>
          </p:cNvSpPr>
          <p:nvPr>
            <p:ph type="title"/>
          </p:nvPr>
        </p:nvSpPr>
        <p:spPr>
          <a:xfrm>
            <a:off x="1097280" y="286605"/>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000"/>
              <a:buFont typeface="Arial"/>
              <a:buNone/>
            </a:pPr>
            <a:r>
              <a:rPr lang="en-US"/>
              <a:t>OARS: Open-Ended Questions</a:t>
            </a:r>
            <a:endParaRPr/>
          </a:p>
        </p:txBody>
      </p:sp>
      <p:sp>
        <p:nvSpPr>
          <p:cNvPr id="289" name="Google Shape;289;p14"/>
          <p:cNvSpPr txBox="1">
            <a:spLocks noGrp="1"/>
          </p:cNvSpPr>
          <p:nvPr>
            <p:ph type="body" idx="1"/>
          </p:nvPr>
        </p:nvSpPr>
        <p:spPr>
          <a:xfrm>
            <a:off x="563880" y="3537372"/>
            <a:ext cx="10058400" cy="2514600"/>
          </a:xfrm>
          <a:prstGeom prst="rect">
            <a:avLst/>
          </a:prstGeom>
          <a:solidFill>
            <a:srgbClr val="F2F2F2"/>
          </a:solidFill>
          <a:ln>
            <a:noFill/>
          </a:ln>
        </p:spPr>
        <p:txBody>
          <a:bodyPr spcFirstLastPara="1" wrap="square" lIns="0" tIns="91425" rIns="0" bIns="91425" anchor="t" anchorCtr="0">
            <a:normAutofit/>
          </a:bodyPr>
          <a:lstStyle/>
          <a:p>
            <a:pPr marL="173736" lvl="0" indent="0" algn="l" rtl="0">
              <a:lnSpc>
                <a:spcPct val="100000"/>
              </a:lnSpc>
              <a:spcBef>
                <a:spcPts val="0"/>
              </a:spcBef>
              <a:spcAft>
                <a:spcPts val="0"/>
              </a:spcAft>
              <a:buSzPts val="2200"/>
              <a:buNone/>
            </a:pPr>
            <a:r>
              <a:rPr lang="en-US"/>
              <a:t>Open questions are the opposite of closed questions. Closed questions typically elicit a limited response such as “yes” or “no.” The following examples contrast open vs. closed questions. Note how the topic is the same, but the responses will be very different:</a:t>
            </a:r>
            <a:endParaRPr/>
          </a:p>
          <a:p>
            <a:pPr marL="804863" lvl="0" indent="-403225" algn="l" rtl="0">
              <a:lnSpc>
                <a:spcPct val="100000"/>
              </a:lnSpc>
              <a:spcBef>
                <a:spcPts val="1000"/>
              </a:spcBef>
              <a:spcAft>
                <a:spcPts val="0"/>
              </a:spcAft>
              <a:buSzPts val="2200"/>
              <a:buChar char="•"/>
            </a:pPr>
            <a:r>
              <a:rPr lang="en-US"/>
              <a:t>Have you heard about the risk of COVID-19?</a:t>
            </a:r>
            <a:endParaRPr/>
          </a:p>
          <a:p>
            <a:pPr marL="804863" lvl="0" indent="-403225" algn="l" rtl="0">
              <a:lnSpc>
                <a:spcPct val="100000"/>
              </a:lnSpc>
              <a:spcBef>
                <a:spcPts val="600"/>
              </a:spcBef>
              <a:spcAft>
                <a:spcPts val="0"/>
              </a:spcAft>
              <a:buSzPts val="2200"/>
              <a:buChar char="•"/>
            </a:pPr>
            <a:r>
              <a:rPr lang="en-US"/>
              <a:t>What can you tell me about the risk of COVID-19?</a:t>
            </a:r>
            <a:endParaRPr/>
          </a:p>
        </p:txBody>
      </p:sp>
      <p:sp>
        <p:nvSpPr>
          <p:cNvPr id="290" name="Google Shape;290;p14"/>
          <p:cNvSpPr txBox="1"/>
          <p:nvPr/>
        </p:nvSpPr>
        <p:spPr>
          <a:xfrm>
            <a:off x="2286000" y="2074334"/>
            <a:ext cx="9428480" cy="1176866"/>
          </a:xfrm>
          <a:prstGeom prst="rect">
            <a:avLst/>
          </a:prstGeom>
          <a:solidFill>
            <a:srgbClr val="D8EAD5"/>
          </a:solidFill>
          <a:ln>
            <a:noFill/>
          </a:ln>
        </p:spPr>
        <p:txBody>
          <a:bodyPr spcFirstLastPara="1" wrap="square" lIns="0" tIns="91425" rIns="182875" bIns="45700" anchor="t" anchorCtr="0">
            <a:normAutofit/>
          </a:bodyPr>
          <a:lstStyle/>
          <a:p>
            <a:pPr marL="173736" marR="0" lvl="0" indent="0" algn="r" rtl="0">
              <a:spcBef>
                <a:spcPts val="0"/>
              </a:spcBef>
              <a:spcAft>
                <a:spcPts val="0"/>
              </a:spcAft>
              <a:buClr>
                <a:srgbClr val="3F3F3F"/>
              </a:buClr>
              <a:buSzPts val="2200"/>
              <a:buFont typeface="Arial"/>
              <a:buNone/>
            </a:pPr>
            <a:r>
              <a:rPr lang="en-US" sz="2200">
                <a:solidFill>
                  <a:srgbClr val="3F3F3F"/>
                </a:solidFill>
                <a:latin typeface="Arial"/>
                <a:ea typeface="Arial"/>
                <a:cs typeface="Arial"/>
                <a:sym typeface="Arial"/>
              </a:rPr>
              <a:t>Open questions invite others to “tell their story” in their own words without leading them in a specific direction. When asking open questions, you must be willing to listen to the person’s response.</a:t>
            </a:r>
            <a:endParaRPr sz="2400">
              <a:solidFill>
                <a:schemeClr val="dk1"/>
              </a:solidFill>
              <a:latin typeface="Arial"/>
              <a:ea typeface="Arial"/>
              <a:cs typeface="Arial"/>
              <a:sym typeface="Arial"/>
            </a:endParaRPr>
          </a:p>
          <a:p>
            <a:pPr marL="173736" marR="0" lvl="0" indent="0" algn="l" rtl="0">
              <a:spcBef>
                <a:spcPts val="1200"/>
              </a:spcBef>
              <a:spcAft>
                <a:spcPts val="0"/>
              </a:spcAft>
              <a:buClr>
                <a:srgbClr val="3F3F3F"/>
              </a:buClr>
              <a:buSzPts val="2200"/>
              <a:buFont typeface="Arial"/>
              <a:buNone/>
            </a:pPr>
            <a:endParaRPr sz="2200">
              <a:solidFill>
                <a:srgbClr val="3F3F3F"/>
              </a:solidFill>
              <a:latin typeface="Arial"/>
              <a:ea typeface="Arial"/>
              <a:cs typeface="Arial"/>
              <a:sym typeface="Arial"/>
            </a:endParaRPr>
          </a:p>
          <a:p>
            <a:pPr marL="457200" marR="0" lvl="0" indent="-143764" algn="l" rtl="0">
              <a:spcBef>
                <a:spcPts val="1200"/>
              </a:spcBef>
              <a:spcAft>
                <a:spcPts val="0"/>
              </a:spcAft>
              <a:buClr>
                <a:srgbClr val="3F3F3F"/>
              </a:buClr>
              <a:buSzPts val="2200"/>
              <a:buFont typeface="Arial"/>
              <a:buNone/>
            </a:pPr>
            <a:endParaRPr sz="2200">
              <a:solidFill>
                <a:srgbClr val="3F3F3F"/>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15"/>
          <p:cNvSpPr txBox="1">
            <a:spLocks noGrp="1"/>
          </p:cNvSpPr>
          <p:nvPr>
            <p:ph type="title"/>
          </p:nvPr>
        </p:nvSpPr>
        <p:spPr>
          <a:xfrm>
            <a:off x="1097280" y="283464"/>
            <a:ext cx="10058400" cy="1453896"/>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000"/>
              <a:buFont typeface="Arial"/>
              <a:buNone/>
            </a:pPr>
            <a:r>
              <a:rPr lang="en-US"/>
              <a:t>Open-Ended Questions</a:t>
            </a:r>
            <a:endParaRPr/>
          </a:p>
        </p:txBody>
      </p:sp>
      <p:sp>
        <p:nvSpPr>
          <p:cNvPr id="297" name="Google Shape;297;p15"/>
          <p:cNvSpPr txBox="1">
            <a:spLocks noGrp="1"/>
          </p:cNvSpPr>
          <p:nvPr>
            <p:ph type="body" idx="1"/>
          </p:nvPr>
        </p:nvSpPr>
        <p:spPr>
          <a:xfrm>
            <a:off x="1206036" y="1958760"/>
            <a:ext cx="10262710" cy="4016858"/>
          </a:xfrm>
          <a:prstGeom prst="rect">
            <a:avLst/>
          </a:prstGeom>
          <a:solidFill>
            <a:srgbClr val="EAEAEA"/>
          </a:solidFill>
          <a:ln>
            <a:noFill/>
          </a:ln>
        </p:spPr>
        <p:txBody>
          <a:bodyPr spcFirstLastPara="1" wrap="square" lIns="0" tIns="45700" rIns="0" bIns="45700" anchor="t" anchorCtr="0">
            <a:normAutofit/>
          </a:bodyPr>
          <a:lstStyle/>
          <a:p>
            <a:pPr marL="457200" lvl="0" indent="-283464" algn="l" rtl="0">
              <a:lnSpc>
                <a:spcPct val="100000"/>
              </a:lnSpc>
              <a:spcBef>
                <a:spcPts val="0"/>
              </a:spcBef>
              <a:spcAft>
                <a:spcPts val="0"/>
              </a:spcAft>
              <a:buSzPts val="2220"/>
              <a:buChar char="•"/>
            </a:pPr>
            <a:r>
              <a:rPr lang="en-US" sz="2220"/>
              <a:t>Where do you get support in managing tough situations?</a:t>
            </a:r>
            <a:endParaRPr/>
          </a:p>
          <a:p>
            <a:pPr marL="457200" lvl="0" indent="-283464" algn="l" rtl="0">
              <a:lnSpc>
                <a:spcPct val="100000"/>
              </a:lnSpc>
              <a:spcBef>
                <a:spcPts val="800"/>
              </a:spcBef>
              <a:spcAft>
                <a:spcPts val="0"/>
              </a:spcAft>
              <a:buSzPts val="2220"/>
              <a:buChar char="•"/>
            </a:pPr>
            <a:r>
              <a:rPr lang="en-US" sz="2220"/>
              <a:t>Why is it difficult for you to access testing?</a:t>
            </a:r>
            <a:endParaRPr/>
          </a:p>
          <a:p>
            <a:pPr marL="457200" lvl="0" indent="-283464" algn="l" rtl="0">
              <a:lnSpc>
                <a:spcPct val="100000"/>
              </a:lnSpc>
              <a:spcBef>
                <a:spcPts val="800"/>
              </a:spcBef>
              <a:spcAft>
                <a:spcPts val="0"/>
              </a:spcAft>
              <a:buSzPts val="2220"/>
              <a:buChar char="•"/>
            </a:pPr>
            <a:r>
              <a:rPr lang="en-US" sz="2220"/>
              <a:t>Tell me about your concern in following the recommendations?</a:t>
            </a:r>
            <a:endParaRPr/>
          </a:p>
          <a:p>
            <a:pPr marL="457200" lvl="0" indent="-283464" algn="l" rtl="0">
              <a:lnSpc>
                <a:spcPct val="100000"/>
              </a:lnSpc>
              <a:spcBef>
                <a:spcPts val="800"/>
              </a:spcBef>
              <a:spcAft>
                <a:spcPts val="0"/>
              </a:spcAft>
              <a:buSzPts val="2220"/>
              <a:buChar char="•"/>
            </a:pPr>
            <a:r>
              <a:rPr lang="en-US" sz="2220"/>
              <a:t>What do you know about COVID-19?</a:t>
            </a:r>
            <a:endParaRPr/>
          </a:p>
          <a:p>
            <a:pPr marL="457200" lvl="0" indent="-283464" algn="l" rtl="0">
              <a:lnSpc>
                <a:spcPct val="100000"/>
              </a:lnSpc>
              <a:spcBef>
                <a:spcPts val="800"/>
              </a:spcBef>
              <a:spcAft>
                <a:spcPts val="0"/>
              </a:spcAft>
              <a:buSzPts val="2220"/>
              <a:buChar char="•"/>
            </a:pPr>
            <a:r>
              <a:rPr lang="en-US" sz="2220"/>
              <a:t>What support do you need in order to quarantine?</a:t>
            </a:r>
            <a:endParaRPr/>
          </a:p>
          <a:p>
            <a:pPr marL="457200" lvl="0" indent="-283464" algn="l" rtl="0">
              <a:lnSpc>
                <a:spcPct val="100000"/>
              </a:lnSpc>
              <a:spcBef>
                <a:spcPts val="800"/>
              </a:spcBef>
              <a:spcAft>
                <a:spcPts val="0"/>
              </a:spcAft>
              <a:buSzPts val="2220"/>
              <a:buChar char="•"/>
            </a:pPr>
            <a:r>
              <a:rPr lang="en-US" sz="2220"/>
              <a:t>How will you be able to make sure you have enough food or supplies for the period of time needed?</a:t>
            </a:r>
            <a:endParaRPr/>
          </a:p>
          <a:p>
            <a:pPr marL="457200" lvl="0" indent="-283464" algn="l" rtl="0">
              <a:lnSpc>
                <a:spcPct val="100000"/>
              </a:lnSpc>
              <a:spcBef>
                <a:spcPts val="800"/>
              </a:spcBef>
              <a:spcAft>
                <a:spcPts val="0"/>
              </a:spcAft>
              <a:buSzPts val="2220"/>
              <a:buChar char="•"/>
            </a:pPr>
            <a:r>
              <a:rPr lang="en-US" sz="2220"/>
              <a:t>What is the first thing you need to make these recommendations work?</a:t>
            </a:r>
            <a:endParaRPr/>
          </a:p>
          <a:p>
            <a:pPr marL="457200" lvl="0" indent="-283464" algn="l" rtl="0">
              <a:lnSpc>
                <a:spcPct val="100000"/>
              </a:lnSpc>
              <a:spcBef>
                <a:spcPts val="800"/>
              </a:spcBef>
              <a:spcAft>
                <a:spcPts val="0"/>
              </a:spcAft>
              <a:buSzPts val="2220"/>
              <a:buChar char="•"/>
            </a:pPr>
            <a:r>
              <a:rPr lang="en-US" sz="2220"/>
              <a:t>Tell me about your concern with the information I just gave you?</a:t>
            </a:r>
            <a:endParaRPr/>
          </a:p>
          <a:p>
            <a:pPr marL="457200" lvl="0" indent="-154241" algn="l" rtl="0">
              <a:lnSpc>
                <a:spcPct val="70000"/>
              </a:lnSpc>
              <a:spcBef>
                <a:spcPts val="1000"/>
              </a:spcBef>
              <a:spcAft>
                <a:spcPts val="0"/>
              </a:spcAft>
              <a:buClr>
                <a:srgbClr val="3F3F3F"/>
              </a:buClr>
              <a:buSzPts val="2035"/>
              <a:buFont typeface="Arial"/>
              <a:buNone/>
            </a:pPr>
            <a:endParaRPr sz="2035"/>
          </a:p>
          <a:p>
            <a:pPr marL="457200" lvl="0" indent="-154241" algn="l" rtl="0">
              <a:lnSpc>
                <a:spcPct val="70000"/>
              </a:lnSpc>
              <a:spcBef>
                <a:spcPts val="1200"/>
              </a:spcBef>
              <a:spcAft>
                <a:spcPts val="0"/>
              </a:spcAft>
              <a:buClr>
                <a:srgbClr val="3F3F3F"/>
              </a:buClr>
              <a:buSzPts val="2035"/>
              <a:buFont typeface="Arial"/>
              <a:buNone/>
            </a:pPr>
            <a:endParaRPr sz="2035"/>
          </a:p>
          <a:p>
            <a:pPr marL="457200" lvl="0" indent="-154241" algn="l" rtl="0">
              <a:lnSpc>
                <a:spcPct val="70000"/>
              </a:lnSpc>
              <a:spcBef>
                <a:spcPts val="1200"/>
              </a:spcBef>
              <a:spcAft>
                <a:spcPts val="0"/>
              </a:spcAft>
              <a:buClr>
                <a:srgbClr val="3F3F3F"/>
              </a:buClr>
              <a:buSzPts val="2035"/>
              <a:buFont typeface="Arial"/>
              <a:buNone/>
            </a:pPr>
            <a:endParaRPr sz="2035"/>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16" descr="Heart"/>
          <p:cNvPicPr preferRelativeResize="0"/>
          <p:nvPr/>
        </p:nvPicPr>
        <p:blipFill rotWithShape="1">
          <a:blip r:embed="rId3">
            <a:alphaModFix/>
          </a:blip>
          <a:srcRect/>
          <a:stretch/>
        </p:blipFill>
        <p:spPr>
          <a:xfrm>
            <a:off x="8338089" y="2788404"/>
            <a:ext cx="3673098" cy="3673098"/>
          </a:xfrm>
          <a:prstGeom prst="rect">
            <a:avLst/>
          </a:prstGeom>
          <a:noFill/>
          <a:ln>
            <a:noFill/>
          </a:ln>
        </p:spPr>
      </p:pic>
      <p:sp>
        <p:nvSpPr>
          <p:cNvPr id="304" name="Google Shape;304;p16"/>
          <p:cNvSpPr txBox="1">
            <a:spLocks noGrp="1"/>
          </p:cNvSpPr>
          <p:nvPr>
            <p:ph type="title"/>
          </p:nvPr>
        </p:nvSpPr>
        <p:spPr>
          <a:xfrm>
            <a:off x="1128276" y="286605"/>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000"/>
              <a:buFont typeface="Arial"/>
              <a:buNone/>
            </a:pPr>
            <a:r>
              <a:rPr lang="en-US"/>
              <a:t>OARS: Affirmations</a:t>
            </a:r>
            <a:endParaRPr/>
          </a:p>
        </p:txBody>
      </p:sp>
      <p:sp>
        <p:nvSpPr>
          <p:cNvPr id="305" name="Google Shape;305;p16"/>
          <p:cNvSpPr txBox="1">
            <a:spLocks noGrp="1"/>
          </p:cNvSpPr>
          <p:nvPr>
            <p:ph type="body" idx="1"/>
          </p:nvPr>
        </p:nvSpPr>
        <p:spPr>
          <a:xfrm>
            <a:off x="1224366" y="1845734"/>
            <a:ext cx="10058400" cy="4023360"/>
          </a:xfrm>
          <a:prstGeom prst="rect">
            <a:avLst/>
          </a:prstGeom>
          <a:noFill/>
          <a:ln>
            <a:noFill/>
          </a:ln>
        </p:spPr>
        <p:txBody>
          <a:bodyPr spcFirstLastPara="1" wrap="square" lIns="0" tIns="45700" rIns="0" bIns="45700" anchor="t" anchorCtr="0">
            <a:normAutofit/>
          </a:bodyPr>
          <a:lstStyle/>
          <a:p>
            <a:pPr marL="173736" lvl="0" indent="0" algn="l" rtl="0">
              <a:lnSpc>
                <a:spcPct val="100000"/>
              </a:lnSpc>
              <a:spcBef>
                <a:spcPts val="0"/>
              </a:spcBef>
              <a:spcAft>
                <a:spcPts val="0"/>
              </a:spcAft>
              <a:buSzPts val="2200"/>
              <a:buNone/>
            </a:pPr>
            <a:r>
              <a:rPr lang="en-US"/>
              <a:t>Affirmations are statements and gestures that recognize client strengths and acknowledge behaviors that lead in the direction of positive change, no matter how big or small. Affirmations build confidence in one’s ability to change. To be effective, affirmations must be genuine.</a:t>
            </a:r>
            <a:endParaRPr/>
          </a:p>
          <a:p>
            <a:pPr marL="742950" lvl="0" indent="-341313" algn="l" rtl="0">
              <a:lnSpc>
                <a:spcPct val="100000"/>
              </a:lnSpc>
              <a:spcBef>
                <a:spcPts val="1200"/>
              </a:spcBef>
              <a:spcAft>
                <a:spcPts val="0"/>
              </a:spcAft>
              <a:buSzPts val="2200"/>
              <a:buChar char="•"/>
            </a:pPr>
            <a:r>
              <a:rPr lang="en-US"/>
              <a:t>I appreciate that you are willing to speak with me today</a:t>
            </a:r>
            <a:endParaRPr/>
          </a:p>
          <a:p>
            <a:pPr marL="742950" lvl="0" indent="-341313" algn="l" rtl="0">
              <a:lnSpc>
                <a:spcPct val="100000"/>
              </a:lnSpc>
              <a:spcBef>
                <a:spcPts val="1200"/>
              </a:spcBef>
              <a:spcAft>
                <a:spcPts val="0"/>
              </a:spcAft>
              <a:buSzPts val="2200"/>
              <a:buChar char="•"/>
            </a:pPr>
            <a:r>
              <a:rPr lang="en-US"/>
              <a:t>You are clearly a very resourceful person</a:t>
            </a:r>
            <a:endParaRPr/>
          </a:p>
          <a:p>
            <a:pPr marL="742950" lvl="0" indent="-341313" algn="l" rtl="0">
              <a:lnSpc>
                <a:spcPct val="100000"/>
              </a:lnSpc>
              <a:spcBef>
                <a:spcPts val="1200"/>
              </a:spcBef>
              <a:spcAft>
                <a:spcPts val="0"/>
              </a:spcAft>
              <a:buSzPts val="2200"/>
              <a:buChar char="•"/>
            </a:pPr>
            <a:r>
              <a:rPr lang="en-US"/>
              <a:t>You handled yourself really well in that situation</a:t>
            </a:r>
            <a:endParaRPr/>
          </a:p>
          <a:p>
            <a:pPr marL="742950" lvl="0" indent="-341313" algn="l" rtl="0">
              <a:lnSpc>
                <a:spcPct val="100000"/>
              </a:lnSpc>
              <a:spcBef>
                <a:spcPts val="1200"/>
              </a:spcBef>
              <a:spcAft>
                <a:spcPts val="0"/>
              </a:spcAft>
              <a:buSzPts val="2200"/>
              <a:buChar char="•"/>
            </a:pPr>
            <a:r>
              <a:rPr lang="en-US"/>
              <a:t>That’s a good suggestion</a:t>
            </a:r>
            <a:endParaRPr/>
          </a:p>
          <a:p>
            <a:pPr marL="742950" lvl="0" indent="-341313" algn="l" rtl="0">
              <a:lnSpc>
                <a:spcPct val="100000"/>
              </a:lnSpc>
              <a:spcBef>
                <a:spcPts val="1200"/>
              </a:spcBef>
              <a:spcAft>
                <a:spcPts val="0"/>
              </a:spcAft>
              <a:buSzPts val="2200"/>
              <a:buChar char="•"/>
            </a:pPr>
            <a:r>
              <a:rPr lang="en-US"/>
              <a:t>If I were in your shoes, I don’t know if I could have managed nearly so well</a:t>
            </a:r>
            <a:endParaRPr/>
          </a:p>
          <a:p>
            <a:pPr marL="457200" lvl="0" indent="-143764" algn="l" rtl="0">
              <a:lnSpc>
                <a:spcPct val="100000"/>
              </a:lnSpc>
              <a:spcBef>
                <a:spcPts val="1200"/>
              </a:spcBef>
              <a:spcAft>
                <a:spcPts val="0"/>
              </a:spcAft>
              <a:buClr>
                <a:srgbClr val="3F3F3F"/>
              </a:buClr>
              <a:buSzPts val="2200"/>
              <a:buFont typeface="Arial"/>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17" descr="A large passenger jet flying through a cloudy sky&#10;&#10;Description automatically generated"/>
          <p:cNvPicPr preferRelativeResize="0"/>
          <p:nvPr/>
        </p:nvPicPr>
        <p:blipFill rotWithShape="1">
          <a:blip r:embed="rId3">
            <a:alphaModFix/>
          </a:blip>
          <a:srcRect t="30683" b="17045"/>
          <a:stretch/>
        </p:blipFill>
        <p:spPr>
          <a:xfrm>
            <a:off x="3230751" y="2612498"/>
            <a:ext cx="8604788" cy="2981697"/>
          </a:xfrm>
          <a:prstGeom prst="rect">
            <a:avLst/>
          </a:prstGeom>
          <a:noFill/>
          <a:ln>
            <a:noFill/>
          </a:ln>
        </p:spPr>
      </p:pic>
      <p:sp>
        <p:nvSpPr>
          <p:cNvPr id="312" name="Google Shape;312;p17"/>
          <p:cNvSpPr txBox="1">
            <a:spLocks noGrp="1"/>
          </p:cNvSpPr>
          <p:nvPr>
            <p:ph type="title" idx="4294967295"/>
          </p:nvPr>
        </p:nvSpPr>
        <p:spPr>
          <a:xfrm>
            <a:off x="5648689" y="795220"/>
            <a:ext cx="4990508" cy="1146175"/>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5400"/>
              <a:buFont typeface="Verdana"/>
              <a:buNone/>
            </a:pPr>
            <a:r>
              <a:rPr lang="en-US" sz="5400">
                <a:latin typeface="Verdana"/>
                <a:ea typeface="Verdana"/>
                <a:cs typeface="Verdana"/>
                <a:sym typeface="Verdana"/>
              </a:rPr>
              <a:t> </a:t>
            </a:r>
            <a:r>
              <a:rPr lang="en-US" sz="4400"/>
              <a:t>OARS: Reflection</a:t>
            </a:r>
            <a:endParaRPr/>
          </a:p>
        </p:txBody>
      </p:sp>
      <p:sp>
        <p:nvSpPr>
          <p:cNvPr id="313" name="Google Shape;313;p17"/>
          <p:cNvSpPr txBox="1">
            <a:spLocks noGrp="1"/>
          </p:cNvSpPr>
          <p:nvPr>
            <p:ph type="body" idx="4294967295"/>
          </p:nvPr>
        </p:nvSpPr>
        <p:spPr>
          <a:xfrm>
            <a:off x="356461" y="1544637"/>
            <a:ext cx="4990508" cy="4516529"/>
          </a:xfrm>
          <a:prstGeom prst="rect">
            <a:avLst/>
          </a:prstGeom>
          <a:solidFill>
            <a:srgbClr val="D9D9D9">
              <a:alpha val="93725"/>
            </a:srgbClr>
          </a:solidFill>
          <a:ln>
            <a:noFill/>
          </a:ln>
        </p:spPr>
        <p:txBody>
          <a:bodyPr spcFirstLastPara="1" wrap="square" lIns="0" tIns="91425" rIns="0" bIns="45700" anchor="t" anchorCtr="0">
            <a:noAutofit/>
          </a:bodyPr>
          <a:lstStyle/>
          <a:p>
            <a:pPr marL="173736" lvl="0" indent="0" algn="l" rtl="0">
              <a:lnSpc>
                <a:spcPct val="100000"/>
              </a:lnSpc>
              <a:spcBef>
                <a:spcPts val="0"/>
              </a:spcBef>
              <a:spcAft>
                <a:spcPts val="0"/>
              </a:spcAft>
              <a:buSzPts val="2400"/>
              <a:buNone/>
            </a:pPr>
            <a:r>
              <a:rPr lang="en-US" sz="2400">
                <a:solidFill>
                  <a:srgbClr val="297F76"/>
                </a:solidFill>
              </a:rPr>
              <a:t>Reflective Statements: </a:t>
            </a:r>
            <a:r>
              <a:rPr lang="en-US" sz="2400">
                <a:solidFill>
                  <a:srgbClr val="0C0C0C"/>
                </a:solidFill>
              </a:rPr>
              <a:t>Put into your own words what the person is saying</a:t>
            </a:r>
            <a:endParaRPr/>
          </a:p>
          <a:p>
            <a:pPr marL="744537" lvl="0" indent="-342900" algn="l" rtl="0">
              <a:lnSpc>
                <a:spcPct val="100000"/>
              </a:lnSpc>
              <a:spcBef>
                <a:spcPts val="1200"/>
              </a:spcBef>
              <a:spcAft>
                <a:spcPts val="0"/>
              </a:spcAft>
              <a:buClr>
                <a:srgbClr val="3F3F3F"/>
              </a:buClr>
              <a:buSzPts val="2200"/>
              <a:buFont typeface="Arial"/>
              <a:buChar char="•"/>
            </a:pPr>
            <a:r>
              <a:rPr lang="en-US" sz="2400">
                <a:solidFill>
                  <a:srgbClr val="297F76"/>
                </a:solidFill>
              </a:rPr>
              <a:t>Tells the person – I am listening to you. What you say matters more than what I say.</a:t>
            </a:r>
            <a:endParaRPr sz="2400"/>
          </a:p>
          <a:p>
            <a:pPr marL="744537" lvl="0" indent="-342900" algn="l" rtl="0">
              <a:lnSpc>
                <a:spcPct val="100000"/>
              </a:lnSpc>
              <a:spcBef>
                <a:spcPts val="1200"/>
              </a:spcBef>
              <a:spcAft>
                <a:spcPts val="0"/>
              </a:spcAft>
              <a:buClr>
                <a:srgbClr val="3F3F3F"/>
              </a:buClr>
              <a:buSzPts val="2200"/>
              <a:buFont typeface="Arial"/>
              <a:buChar char="•"/>
            </a:pPr>
            <a:r>
              <a:rPr lang="en-US" sz="2400"/>
              <a:t>Helps the person hear what THEY are saying.</a:t>
            </a:r>
            <a:endParaRPr sz="2400"/>
          </a:p>
          <a:p>
            <a:pPr marL="744537" lvl="0" indent="-342900" algn="l" rtl="0">
              <a:lnSpc>
                <a:spcPct val="100000"/>
              </a:lnSpc>
              <a:spcBef>
                <a:spcPts val="1200"/>
              </a:spcBef>
              <a:spcAft>
                <a:spcPts val="0"/>
              </a:spcAft>
              <a:buClr>
                <a:srgbClr val="3F3F3F"/>
              </a:buClr>
              <a:buSzPts val="2200"/>
              <a:buFont typeface="Arial"/>
              <a:buChar char="•"/>
            </a:pPr>
            <a:r>
              <a:rPr lang="en-US" sz="2400"/>
              <a:t>Said as a statement rather than a question.</a:t>
            </a:r>
            <a:endParaRPr sz="2400"/>
          </a:p>
          <a:p>
            <a:pPr marL="91413" lvl="0" indent="-91413" algn="l" rtl="0">
              <a:lnSpc>
                <a:spcPct val="100000"/>
              </a:lnSpc>
              <a:spcBef>
                <a:spcPts val="1200"/>
              </a:spcBef>
              <a:spcAft>
                <a:spcPts val="0"/>
              </a:spcAft>
              <a:buSzPts val="2200"/>
              <a:buFont typeface="Noto Sans Symbols"/>
              <a:buNone/>
            </a:pPr>
            <a:endParaRPr>
              <a:solidFill>
                <a:schemeClr val="lt1"/>
              </a:solidFill>
              <a:latin typeface="Arial"/>
              <a:ea typeface="Arial"/>
              <a:cs typeface="Arial"/>
              <a:sym typeface="Arial"/>
            </a:endParaRPr>
          </a:p>
          <a:p>
            <a:pPr marL="91413" lvl="0" indent="-91413" algn="l" rtl="0">
              <a:lnSpc>
                <a:spcPct val="100000"/>
              </a:lnSpc>
              <a:spcBef>
                <a:spcPts val="1200"/>
              </a:spcBef>
              <a:spcAft>
                <a:spcPts val="0"/>
              </a:spcAft>
              <a:buSzPts val="2200"/>
              <a:buFont typeface="Noto Sans Symbols"/>
              <a:buNone/>
            </a:pPr>
            <a:endParaRPr i="1"/>
          </a:p>
          <a:p>
            <a:pPr marL="91413" lvl="0" indent="-91413" algn="l" rtl="0">
              <a:lnSpc>
                <a:spcPct val="100000"/>
              </a:lnSpc>
              <a:spcBef>
                <a:spcPts val="1200"/>
              </a:spcBef>
              <a:spcAft>
                <a:spcPts val="0"/>
              </a:spcAft>
              <a:buSzPts val="2800"/>
              <a:buFont typeface="Noto Sans Symbols"/>
              <a:buNone/>
            </a:pPr>
            <a:endParaRPr sz="2800"/>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18"/>
          <p:cNvSpPr txBox="1">
            <a:spLocks noGrp="1"/>
          </p:cNvSpPr>
          <p:nvPr>
            <p:ph type="title"/>
          </p:nvPr>
        </p:nvSpPr>
        <p:spPr>
          <a:xfrm>
            <a:off x="1097280" y="286605"/>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000"/>
              <a:buFont typeface="Arial"/>
              <a:buNone/>
            </a:pPr>
            <a:r>
              <a:rPr lang="en-US"/>
              <a:t>OARS: Reflections</a:t>
            </a:r>
            <a:endParaRPr/>
          </a:p>
        </p:txBody>
      </p:sp>
      <p:sp>
        <p:nvSpPr>
          <p:cNvPr id="319" name="Google Shape;319;p18"/>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p>
            <a:pPr marL="457200" lvl="0" indent="-283464" algn="l" rtl="0">
              <a:lnSpc>
                <a:spcPct val="100000"/>
              </a:lnSpc>
              <a:spcBef>
                <a:spcPts val="0"/>
              </a:spcBef>
              <a:spcAft>
                <a:spcPts val="0"/>
              </a:spcAft>
              <a:buClr>
                <a:srgbClr val="3F3F3F"/>
              </a:buClr>
              <a:buSzPts val="2200"/>
              <a:buFont typeface="Arial"/>
              <a:buChar char="•"/>
            </a:pPr>
            <a:r>
              <a:rPr lang="en-US" sz="2400" b="1"/>
              <a:t>Repeating or rephrasing</a:t>
            </a:r>
            <a:r>
              <a:rPr lang="en-US" sz="2400"/>
              <a:t>: Listener repeats or substitutes words or phrases, and stays close to what the speaker has said.</a:t>
            </a:r>
            <a:endParaRPr sz="2400"/>
          </a:p>
          <a:p>
            <a:pPr marL="457200" lvl="0" indent="-283464" algn="l" rtl="0">
              <a:lnSpc>
                <a:spcPct val="100000"/>
              </a:lnSpc>
              <a:spcBef>
                <a:spcPts val="1200"/>
              </a:spcBef>
              <a:spcAft>
                <a:spcPts val="0"/>
              </a:spcAft>
              <a:buClr>
                <a:srgbClr val="3F3F3F"/>
              </a:buClr>
              <a:buSzPts val="2200"/>
              <a:buFont typeface="Arial"/>
              <a:buChar char="•"/>
            </a:pPr>
            <a:r>
              <a:rPr lang="en-US" sz="2400" b="1"/>
              <a:t>Paraphrasing</a:t>
            </a:r>
            <a:r>
              <a:rPr lang="en-US" sz="2400"/>
              <a:t>: Listener makes a restatement in which the speaker’s meaning is inferred.</a:t>
            </a:r>
            <a:endParaRPr sz="2400"/>
          </a:p>
          <a:p>
            <a:pPr marL="457200" lvl="0" indent="-283464" algn="l" rtl="0">
              <a:lnSpc>
                <a:spcPct val="100000"/>
              </a:lnSpc>
              <a:spcBef>
                <a:spcPts val="1200"/>
              </a:spcBef>
              <a:spcAft>
                <a:spcPts val="0"/>
              </a:spcAft>
              <a:buClr>
                <a:srgbClr val="3F3F3F"/>
              </a:buClr>
              <a:buSzPts val="2200"/>
              <a:buFont typeface="Arial"/>
              <a:buChar char="•"/>
            </a:pPr>
            <a:r>
              <a:rPr lang="en-US" sz="2400" b="1"/>
              <a:t>Reflection of feeling</a:t>
            </a:r>
            <a:r>
              <a:rPr lang="en-US" sz="2400"/>
              <a:t>: Listener emphasizes emotional aspects of communication through feeling statements. This is the deepest form of listening.</a:t>
            </a:r>
            <a:endParaRPr sz="2400"/>
          </a:p>
          <a:p>
            <a:pPr marL="173736" lvl="0" indent="0" algn="l" rtl="0">
              <a:lnSpc>
                <a:spcPct val="100000"/>
              </a:lnSpc>
              <a:spcBef>
                <a:spcPts val="1200"/>
              </a:spcBef>
              <a:spcAft>
                <a:spcPts val="0"/>
              </a:spcAft>
              <a:buSzPts val="2200"/>
              <a:buNone/>
            </a:pPr>
            <a:endParaRPr sz="2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E57D9F0-52A4-6048-A20E-7C1E06CA3668}"/>
              </a:ext>
            </a:extLst>
          </p:cNvPr>
          <p:cNvSpPr>
            <a:spLocks noGrp="1"/>
          </p:cNvSpPr>
          <p:nvPr>
            <p:ph type="ftr" sz="quarter" idx="12"/>
          </p:nvPr>
        </p:nvSpPr>
        <p:spPr/>
        <p:txBody>
          <a:bodyPr/>
          <a:lstStyle/>
          <a:p>
            <a:r>
              <a:rPr lang="en-US"/>
              <a:t>Pandemic Initiative for Equity and Action</a:t>
            </a:r>
            <a:endParaRPr lang="en-US" dirty="0"/>
          </a:p>
        </p:txBody>
      </p:sp>
      <p:sp>
        <p:nvSpPr>
          <p:cNvPr id="3" name="Slide Number Placeholder 2">
            <a:extLst>
              <a:ext uri="{FF2B5EF4-FFF2-40B4-BE49-F238E27FC236}">
                <a16:creationId xmlns:a16="http://schemas.microsoft.com/office/drawing/2014/main" id="{ABC8586E-BAC6-4C4F-9BD6-F293706DFAD3}"/>
              </a:ext>
            </a:extLst>
          </p:cNvPr>
          <p:cNvSpPr>
            <a:spLocks noGrp="1"/>
          </p:cNvSpPr>
          <p:nvPr>
            <p:ph type="sldNum" sz="quarter" idx="13"/>
          </p:nvPr>
        </p:nvSpPr>
        <p:spPr/>
        <p:txBody>
          <a:bodyPr/>
          <a:lstStyle/>
          <a:p>
            <a:fld id="{7BCC8D0D-EAEC-449D-9161-023DFF90F2E2}" type="slidenum">
              <a:rPr lang="en-US" smtClean="0"/>
              <a:pPr/>
              <a:t>2</a:t>
            </a:fld>
            <a:endParaRPr lang="en-US" dirty="0"/>
          </a:p>
        </p:txBody>
      </p:sp>
      <p:sp>
        <p:nvSpPr>
          <p:cNvPr id="7" name="Text Placeholder 6">
            <a:extLst>
              <a:ext uri="{FF2B5EF4-FFF2-40B4-BE49-F238E27FC236}">
                <a16:creationId xmlns:a16="http://schemas.microsoft.com/office/drawing/2014/main" id="{E7E06CE9-A4FE-CC4B-B958-6CB747506BBE}"/>
              </a:ext>
            </a:extLst>
          </p:cNvPr>
          <p:cNvSpPr>
            <a:spLocks noGrp="1"/>
          </p:cNvSpPr>
          <p:nvPr>
            <p:ph type="body" sz="quarter" idx="16"/>
          </p:nvPr>
        </p:nvSpPr>
        <p:spPr>
          <a:xfrm>
            <a:off x="1181232" y="847256"/>
            <a:ext cx="9757702" cy="1105721"/>
          </a:xfrm>
        </p:spPr>
        <p:txBody>
          <a:bodyPr/>
          <a:lstStyle/>
          <a:p>
            <a:r>
              <a:rPr lang="en-US" b="1" dirty="0"/>
              <a:t>Note</a:t>
            </a:r>
            <a:endParaRPr lang="en-US" dirty="0"/>
          </a:p>
          <a:p>
            <a:r>
              <a:rPr lang="en-US" sz="2000" dirty="0"/>
              <a:t>All content in this module, including external resources, is for general information purposes only and is not intended to be used as a substitute for professional medical advice, diagnosis, or treatment, or to otherwise infer, predict, or interpret an individual's medical or health diagnosis. We encourage you to consult your physician if you have questions about COVID-19 or any other medical condition or treatment. Additionally, display of this badge does not represent endorsement by UCSF or Salesforce of your knowledge or, skill, or training pursuant to this module or qualification for any position in which such skill or training may be used. Furthermore, to the extent that this module includes any content or links to content belonging to third parties, the inclusion of said content does not reflect an endorsement by said third party of this module or otherwise create a relationship between Salesforce and said third party.</a:t>
            </a:r>
          </a:p>
          <a:p>
            <a:br>
              <a:rPr lang="en-US" dirty="0"/>
            </a:br>
            <a:endParaRPr lang="en-US" dirty="0"/>
          </a:p>
        </p:txBody>
      </p:sp>
    </p:spTree>
    <p:extLst>
      <p:ext uri="{BB962C8B-B14F-4D97-AF65-F5344CB8AC3E}">
        <p14:creationId xmlns:p14="http://schemas.microsoft.com/office/powerpoint/2010/main" val="92614143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19"/>
          <p:cNvSpPr txBox="1">
            <a:spLocks noGrp="1"/>
          </p:cNvSpPr>
          <p:nvPr>
            <p:ph type="title"/>
          </p:nvPr>
        </p:nvSpPr>
        <p:spPr>
          <a:xfrm>
            <a:off x="1097280" y="286605"/>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000"/>
              <a:buFont typeface="Arial"/>
              <a:buNone/>
            </a:pPr>
            <a:r>
              <a:rPr lang="en-US"/>
              <a:t>OARS: Summaries</a:t>
            </a:r>
            <a:endParaRPr/>
          </a:p>
        </p:txBody>
      </p:sp>
      <p:sp>
        <p:nvSpPr>
          <p:cNvPr id="325" name="Google Shape;325;p19"/>
          <p:cNvSpPr txBox="1">
            <a:spLocks noGrp="1"/>
          </p:cNvSpPr>
          <p:nvPr>
            <p:ph type="body" idx="1"/>
          </p:nvPr>
        </p:nvSpPr>
        <p:spPr>
          <a:xfrm>
            <a:off x="1097280" y="1845733"/>
            <a:ext cx="10058400" cy="4725661"/>
          </a:xfrm>
          <a:prstGeom prst="rect">
            <a:avLst/>
          </a:prstGeom>
          <a:noFill/>
          <a:ln>
            <a:noFill/>
          </a:ln>
        </p:spPr>
        <p:txBody>
          <a:bodyPr spcFirstLastPara="1" wrap="square" lIns="0" tIns="45700" rIns="0" bIns="45700" anchor="t" anchorCtr="0">
            <a:normAutofit/>
          </a:bodyPr>
          <a:lstStyle/>
          <a:p>
            <a:pPr marL="173736" lvl="0" indent="0" algn="l" rtl="0">
              <a:lnSpc>
                <a:spcPct val="100000"/>
              </a:lnSpc>
              <a:spcBef>
                <a:spcPts val="0"/>
              </a:spcBef>
              <a:spcAft>
                <a:spcPts val="0"/>
              </a:spcAft>
              <a:buSzPts val="2497"/>
              <a:buNone/>
            </a:pPr>
            <a:r>
              <a:rPr lang="en-US" sz="2122"/>
              <a:t>Summarizing helps to ensure that there is clear communication between the speaker and listener. </a:t>
            </a:r>
            <a:endParaRPr sz="1870"/>
          </a:p>
          <a:p>
            <a:pPr marL="173736" lvl="0" indent="0" algn="l" rtl="0">
              <a:lnSpc>
                <a:spcPct val="100000"/>
              </a:lnSpc>
              <a:spcBef>
                <a:spcPts val="1200"/>
              </a:spcBef>
              <a:spcAft>
                <a:spcPts val="0"/>
              </a:spcAft>
              <a:buSzPts val="2497"/>
              <a:buNone/>
            </a:pPr>
            <a:r>
              <a:rPr lang="en-US" sz="2122" b="1"/>
              <a:t>Structure of Summaries…</a:t>
            </a:r>
            <a:endParaRPr sz="1870"/>
          </a:p>
          <a:p>
            <a:pPr marL="293689" lvl="0" indent="0" algn="l" rtl="0">
              <a:lnSpc>
                <a:spcPct val="100000"/>
              </a:lnSpc>
              <a:spcBef>
                <a:spcPts val="1200"/>
              </a:spcBef>
              <a:spcAft>
                <a:spcPts val="0"/>
              </a:spcAft>
              <a:buSzPts val="2220"/>
              <a:buNone/>
            </a:pPr>
            <a:r>
              <a:rPr lang="en-US" sz="1887">
                <a:solidFill>
                  <a:schemeClr val="accent2"/>
                </a:solidFill>
              </a:rPr>
              <a:t>Begin with a statement indicating you are making a summary </a:t>
            </a:r>
            <a:r>
              <a:rPr lang="en-US" sz="1887"/>
              <a:t>- for example:</a:t>
            </a:r>
            <a:endParaRPr sz="1870"/>
          </a:p>
          <a:p>
            <a:pPr marL="696913" lvl="0" indent="-403223" algn="l" rtl="0">
              <a:lnSpc>
                <a:spcPct val="100000"/>
              </a:lnSpc>
              <a:spcBef>
                <a:spcPts val="1200"/>
              </a:spcBef>
              <a:spcAft>
                <a:spcPts val="0"/>
              </a:spcAft>
              <a:buSzPts val="2220"/>
              <a:buChar char="•"/>
            </a:pPr>
            <a:r>
              <a:rPr lang="en-US" sz="1887"/>
              <a:t>Let me see if I understand so far…</a:t>
            </a:r>
            <a:endParaRPr sz="1870"/>
          </a:p>
          <a:p>
            <a:pPr marL="696913" lvl="0" indent="-403223" algn="l" rtl="0">
              <a:lnSpc>
                <a:spcPct val="100000"/>
              </a:lnSpc>
              <a:spcBef>
                <a:spcPts val="1200"/>
              </a:spcBef>
              <a:spcAft>
                <a:spcPts val="0"/>
              </a:spcAft>
              <a:buSzPts val="2220"/>
              <a:buChar char="•"/>
            </a:pPr>
            <a:r>
              <a:rPr lang="en-US" sz="1887"/>
              <a:t>Here is what I’ve heard. Tell me if I’ve missed anything.</a:t>
            </a:r>
            <a:endParaRPr sz="1870"/>
          </a:p>
          <a:p>
            <a:pPr marL="696913" lvl="0" indent="-403223" algn="l" rtl="0">
              <a:lnSpc>
                <a:spcPct val="100000"/>
              </a:lnSpc>
              <a:spcBef>
                <a:spcPts val="1200"/>
              </a:spcBef>
              <a:spcAft>
                <a:spcPts val="0"/>
              </a:spcAft>
              <a:buSzPts val="2220"/>
              <a:buChar char="•"/>
            </a:pPr>
            <a:r>
              <a:rPr lang="en-US" sz="1887">
                <a:solidFill>
                  <a:schemeClr val="accent2"/>
                </a:solidFill>
              </a:rPr>
              <a:t>Be concise.—with information and interests you have heard</a:t>
            </a:r>
            <a:endParaRPr sz="1870"/>
          </a:p>
          <a:p>
            <a:pPr marL="696913" lvl="0" indent="-403223" algn="l" rtl="0">
              <a:lnSpc>
                <a:spcPct val="100000"/>
              </a:lnSpc>
              <a:spcBef>
                <a:spcPts val="1200"/>
              </a:spcBef>
              <a:spcAft>
                <a:spcPts val="0"/>
              </a:spcAft>
              <a:buSzPts val="2220"/>
              <a:buChar char="•"/>
            </a:pPr>
            <a:r>
              <a:rPr lang="en-US" sz="1887">
                <a:solidFill>
                  <a:schemeClr val="accent2"/>
                </a:solidFill>
              </a:rPr>
              <a:t>End with an invitation </a:t>
            </a:r>
            <a:r>
              <a:rPr lang="en-US" sz="1887">
                <a:solidFill>
                  <a:srgbClr val="262626"/>
                </a:solidFill>
              </a:rPr>
              <a:t>- for </a:t>
            </a:r>
            <a:r>
              <a:rPr lang="en-US" sz="1887"/>
              <a:t>example:</a:t>
            </a:r>
            <a:endParaRPr sz="1870"/>
          </a:p>
          <a:p>
            <a:pPr marL="1144588" lvl="1" indent="-277813" algn="l" rtl="0">
              <a:lnSpc>
                <a:spcPct val="100000"/>
              </a:lnSpc>
              <a:spcBef>
                <a:spcPts val="1200"/>
              </a:spcBef>
              <a:spcAft>
                <a:spcPts val="0"/>
              </a:spcAft>
              <a:buSzPts val="1757"/>
              <a:buFont typeface="NTR"/>
              <a:buChar char="—"/>
            </a:pPr>
            <a:r>
              <a:rPr lang="en-US" sz="1493"/>
              <a:t>Did I miss anything?</a:t>
            </a:r>
            <a:endParaRPr sz="1530"/>
          </a:p>
          <a:p>
            <a:pPr marL="1144588" lvl="1" indent="-277813" algn="l" rtl="0">
              <a:lnSpc>
                <a:spcPct val="100000"/>
              </a:lnSpc>
              <a:spcBef>
                <a:spcPts val="1200"/>
              </a:spcBef>
              <a:spcAft>
                <a:spcPts val="0"/>
              </a:spcAft>
              <a:buSzPts val="1757"/>
              <a:buFont typeface="NTR"/>
              <a:buChar char="—"/>
            </a:pPr>
            <a:r>
              <a:rPr lang="en-US" sz="1493"/>
              <a:t>If that’s accurate, what other points are there to consider?</a:t>
            </a:r>
            <a:endParaRPr sz="1530"/>
          </a:p>
          <a:p>
            <a:pPr marL="1144588" lvl="1" indent="-277813" algn="l" rtl="0">
              <a:lnSpc>
                <a:spcPct val="100000"/>
              </a:lnSpc>
              <a:spcBef>
                <a:spcPts val="1200"/>
              </a:spcBef>
              <a:spcAft>
                <a:spcPts val="0"/>
              </a:spcAft>
              <a:buSzPts val="1757"/>
              <a:buFont typeface="NTR"/>
              <a:buChar char="—"/>
            </a:pPr>
            <a:r>
              <a:rPr lang="en-US" sz="1493"/>
              <a:t>Anything you want to add or correct?</a:t>
            </a:r>
            <a:endParaRPr sz="153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20" descr="A room full of furniture&#10;&#10;Description automatically generated"/>
          <p:cNvPicPr preferRelativeResize="0"/>
          <p:nvPr/>
        </p:nvPicPr>
        <p:blipFill rotWithShape="1">
          <a:blip r:embed="rId3">
            <a:alphaModFix/>
          </a:blip>
          <a:srcRect l="14074" r="1236"/>
          <a:stretch/>
        </p:blipFill>
        <p:spPr>
          <a:xfrm>
            <a:off x="1850737" y="201302"/>
            <a:ext cx="8200543" cy="6455396"/>
          </a:xfrm>
          <a:prstGeom prst="rect">
            <a:avLst/>
          </a:prstGeom>
          <a:noFill/>
          <a:ln>
            <a:noFill/>
          </a:ln>
        </p:spPr>
      </p:pic>
      <p:sp>
        <p:nvSpPr>
          <p:cNvPr id="332" name="Google Shape;332;p20"/>
          <p:cNvSpPr/>
          <p:nvPr/>
        </p:nvSpPr>
        <p:spPr>
          <a:xfrm>
            <a:off x="5817825" y="1217428"/>
            <a:ext cx="4755367" cy="4423144"/>
          </a:xfrm>
          <a:prstGeom prst="ellipse">
            <a:avLst/>
          </a:prstGeom>
          <a:solidFill>
            <a:srgbClr val="7ED5CC">
              <a:alpha val="23529"/>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Trebuchet MS"/>
              <a:ea typeface="Trebuchet MS"/>
              <a:cs typeface="Trebuchet MS"/>
              <a:sym typeface="Trebuchet MS"/>
            </a:endParaRPr>
          </a:p>
        </p:txBody>
      </p:sp>
      <p:pic>
        <p:nvPicPr>
          <p:cNvPr id="333" name="Google Shape;333;p20" descr="https://static.thenounproject.com/png/61190-200.png"/>
          <p:cNvPicPr preferRelativeResize="0"/>
          <p:nvPr/>
        </p:nvPicPr>
        <p:blipFill rotWithShape="1">
          <a:blip r:embed="rId4">
            <a:alphaModFix amt="75000"/>
          </a:blip>
          <a:srcRect/>
          <a:stretch/>
        </p:blipFill>
        <p:spPr>
          <a:xfrm>
            <a:off x="6616224" y="2000512"/>
            <a:ext cx="1905000" cy="1905000"/>
          </a:xfrm>
          <a:prstGeom prst="rect">
            <a:avLst/>
          </a:prstGeom>
          <a:noFill/>
          <a:ln>
            <a:noFill/>
          </a:ln>
        </p:spPr>
      </p:pic>
      <p:sp>
        <p:nvSpPr>
          <p:cNvPr id="334" name="Google Shape;334;p20"/>
          <p:cNvSpPr txBox="1"/>
          <p:nvPr/>
        </p:nvSpPr>
        <p:spPr>
          <a:xfrm>
            <a:off x="6309406" y="4164598"/>
            <a:ext cx="3813552" cy="106877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970"/>
              <a:buFont typeface="Trebuchet MS"/>
              <a:buNone/>
            </a:pPr>
            <a:r>
              <a:rPr lang="en-US" sz="2970">
                <a:solidFill>
                  <a:schemeClr val="dk1"/>
                </a:solidFill>
                <a:latin typeface="Trebuchet MS"/>
                <a:ea typeface="Trebuchet MS"/>
                <a:cs typeface="Trebuchet MS"/>
                <a:sym typeface="Trebuchet MS"/>
              </a:rPr>
              <a:t>Practice | Reflection</a:t>
            </a:r>
            <a:br>
              <a:rPr lang="en-US" sz="3600">
                <a:solidFill>
                  <a:schemeClr val="dk1"/>
                </a:solidFill>
                <a:latin typeface="Trebuchet MS"/>
                <a:ea typeface="Trebuchet MS"/>
                <a:cs typeface="Trebuchet MS"/>
                <a:sym typeface="Trebuchet MS"/>
              </a:rPr>
            </a:br>
            <a:endParaRPr sz="3600">
              <a:solidFill>
                <a:schemeClr val="dk1"/>
              </a:solidFill>
              <a:latin typeface="Trebuchet MS"/>
              <a:ea typeface="Trebuchet MS"/>
              <a:cs typeface="Trebuchet MS"/>
              <a:sym typeface="Trebuchet MS"/>
            </a:endParaRPr>
          </a:p>
        </p:txBody>
      </p:sp>
      <p:pic>
        <p:nvPicPr>
          <p:cNvPr id="335" name="Google Shape;335;p20" descr="https://static.thenounproject.com/png/317691-200.png"/>
          <p:cNvPicPr preferRelativeResize="0"/>
          <p:nvPr/>
        </p:nvPicPr>
        <p:blipFill rotWithShape="1">
          <a:blip r:embed="rId5">
            <a:alphaModFix amt="70000"/>
          </a:blip>
          <a:srcRect/>
          <a:stretch/>
        </p:blipFill>
        <p:spPr>
          <a:xfrm rot="1202462">
            <a:off x="8576201" y="2558023"/>
            <a:ext cx="1180899" cy="1180899"/>
          </a:xfrm>
          <a:prstGeom prst="rect">
            <a:avLst/>
          </a:prstGeom>
          <a:noFill/>
          <a:ln>
            <a:noFill/>
          </a:ln>
        </p:spPr>
      </p:pic>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1"/>
          <p:cNvSpPr txBox="1">
            <a:spLocks noGrp="1"/>
          </p:cNvSpPr>
          <p:nvPr>
            <p:ph type="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000"/>
              <a:buFont typeface="Arial"/>
              <a:buNone/>
            </a:pPr>
            <a:r>
              <a:rPr lang="en-US" sz="4000">
                <a:solidFill>
                  <a:srgbClr val="3F3F3F"/>
                </a:solidFill>
              </a:rPr>
              <a:t>Video</a:t>
            </a:r>
            <a:endParaRPr/>
          </a:p>
        </p:txBody>
      </p:sp>
      <p:sp>
        <p:nvSpPr>
          <p:cNvPr id="342" name="Google Shape;342;p21"/>
          <p:cNvSpPr txBox="1">
            <a:spLocks noGrp="1"/>
          </p:cNvSpPr>
          <p:nvPr>
            <p:ph type="body" idx="1"/>
          </p:nvPr>
        </p:nvSpPr>
        <p:spPr>
          <a:xfrm>
            <a:off x="1097280" y="4453128"/>
            <a:ext cx="100584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200"/>
              <a:buNone/>
            </a:pPr>
            <a:r>
              <a:rPr lang="en-US" sz="2200" cap="none"/>
              <a:t>Reflective statements – The Right Way</a:t>
            </a:r>
            <a:endParaRPr sz="2800" b="1" i="1" cap="none">
              <a:solidFill>
                <a:srgbClr val="C00000"/>
              </a:solidFill>
            </a:endParaRPr>
          </a:p>
        </p:txBody>
      </p:sp>
      <p:pic>
        <p:nvPicPr>
          <p:cNvPr id="343" name="Google Shape;343;p21" descr="https://static.thenounproject.com/png/1908732-200.png"/>
          <p:cNvPicPr preferRelativeResize="0"/>
          <p:nvPr/>
        </p:nvPicPr>
        <p:blipFill rotWithShape="1">
          <a:blip r:embed="rId3">
            <a:alphaModFix/>
          </a:blip>
          <a:srcRect/>
          <a:stretch/>
        </p:blipFill>
        <p:spPr>
          <a:xfrm>
            <a:off x="1030941" y="1775011"/>
            <a:ext cx="1918447" cy="1862901"/>
          </a:xfrm>
          <a:prstGeom prst="rect">
            <a:avLst/>
          </a:prstGeom>
          <a:noFill/>
          <a:ln>
            <a:noFill/>
          </a:ln>
        </p:spPr>
      </p:pic>
      <p:pic>
        <p:nvPicPr>
          <p:cNvPr id="344" name="Google Shape;344;p21"/>
          <p:cNvPicPr preferRelativeResize="0"/>
          <p:nvPr/>
        </p:nvPicPr>
        <p:blipFill rotWithShape="1">
          <a:blip r:embed="rId4">
            <a:alphaModFix/>
          </a:blip>
          <a:srcRect/>
          <a:stretch/>
        </p:blipFill>
        <p:spPr>
          <a:xfrm>
            <a:off x="4136421" y="218364"/>
            <a:ext cx="7019260" cy="394833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22"/>
          <p:cNvSpPr txBox="1">
            <a:spLocks noGrp="1"/>
          </p:cNvSpPr>
          <p:nvPr>
            <p:ph type="title"/>
          </p:nvPr>
        </p:nvSpPr>
        <p:spPr>
          <a:xfrm>
            <a:off x="408762" y="1939333"/>
            <a:ext cx="3200400" cy="22860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FFFFFF"/>
              </a:buClr>
              <a:buSzPts val="4000"/>
              <a:buFont typeface="Arial"/>
              <a:buNone/>
            </a:pPr>
            <a:r>
              <a:rPr lang="en-US"/>
              <a:t>Unpacking your Health Coaching Toolbox</a:t>
            </a:r>
            <a:endParaRPr/>
          </a:p>
        </p:txBody>
      </p:sp>
      <p:grpSp>
        <p:nvGrpSpPr>
          <p:cNvPr id="351" name="Google Shape;351;p22"/>
          <p:cNvGrpSpPr/>
          <p:nvPr/>
        </p:nvGrpSpPr>
        <p:grpSpPr>
          <a:xfrm>
            <a:off x="5784447" y="1715266"/>
            <a:ext cx="5201212" cy="4443986"/>
            <a:chOff x="983847" y="389781"/>
            <a:chExt cx="5201212" cy="4443986"/>
          </a:xfrm>
        </p:grpSpPr>
        <p:sp>
          <p:nvSpPr>
            <p:cNvPr id="352" name="Google Shape;352;p22"/>
            <p:cNvSpPr/>
            <p:nvPr/>
          </p:nvSpPr>
          <p:spPr>
            <a:xfrm>
              <a:off x="2208032" y="389781"/>
              <a:ext cx="941987" cy="941987"/>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53" name="Google Shape;353;p22"/>
            <p:cNvSpPr/>
            <p:nvPr/>
          </p:nvSpPr>
          <p:spPr>
            <a:xfrm>
              <a:off x="1632122" y="1647236"/>
              <a:ext cx="2093304" cy="7200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54" name="Google Shape;354;p22"/>
            <p:cNvSpPr txBox="1"/>
            <p:nvPr/>
          </p:nvSpPr>
          <p:spPr>
            <a:xfrm>
              <a:off x="1632122" y="1647236"/>
              <a:ext cx="2093304"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3F3F3F"/>
                </a:buClr>
                <a:buSzPts val="2700"/>
                <a:buFont typeface="Arial"/>
                <a:buNone/>
              </a:pPr>
              <a:r>
                <a:rPr lang="en-US" sz="2700">
                  <a:solidFill>
                    <a:srgbClr val="3F3F3F"/>
                  </a:solidFill>
                  <a:latin typeface="Arial"/>
                  <a:ea typeface="Arial"/>
                  <a:cs typeface="Arial"/>
                  <a:sym typeface="Arial"/>
                </a:rPr>
                <a:t>Ask-Tell-Ask</a:t>
              </a:r>
              <a:endParaRPr sz="2400">
                <a:solidFill>
                  <a:schemeClr val="dk1"/>
                </a:solidFill>
                <a:latin typeface="Arial"/>
                <a:ea typeface="Arial"/>
                <a:cs typeface="Arial"/>
                <a:sym typeface="Arial"/>
              </a:endParaRPr>
            </a:p>
          </p:txBody>
        </p:sp>
        <p:sp>
          <p:nvSpPr>
            <p:cNvPr id="355" name="Google Shape;355;p22"/>
            <p:cNvSpPr/>
            <p:nvPr/>
          </p:nvSpPr>
          <p:spPr>
            <a:xfrm>
              <a:off x="4667665" y="389781"/>
              <a:ext cx="941987" cy="941987"/>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56" name="Google Shape;356;p22"/>
            <p:cNvSpPr/>
            <p:nvPr/>
          </p:nvSpPr>
          <p:spPr>
            <a:xfrm>
              <a:off x="4091755" y="1647236"/>
              <a:ext cx="2093304" cy="7200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57" name="Google Shape;357;p22"/>
            <p:cNvSpPr txBox="1"/>
            <p:nvPr/>
          </p:nvSpPr>
          <p:spPr>
            <a:xfrm>
              <a:off x="4091755" y="1647236"/>
              <a:ext cx="2093304"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3F3F3F"/>
                </a:buClr>
                <a:buSzPts val="2700"/>
                <a:buFont typeface="Arial"/>
                <a:buNone/>
              </a:pPr>
              <a:r>
                <a:rPr lang="en-US" sz="2700">
                  <a:solidFill>
                    <a:srgbClr val="3F3F3F"/>
                  </a:solidFill>
                  <a:latin typeface="Arial"/>
                  <a:ea typeface="Arial"/>
                  <a:cs typeface="Arial"/>
                  <a:sym typeface="Arial"/>
                </a:rPr>
                <a:t>Closing the Loop</a:t>
              </a:r>
              <a:endParaRPr sz="2400">
                <a:solidFill>
                  <a:schemeClr val="dk1"/>
                </a:solidFill>
                <a:latin typeface="Arial"/>
                <a:ea typeface="Arial"/>
                <a:cs typeface="Arial"/>
                <a:sym typeface="Arial"/>
              </a:endParaRPr>
            </a:p>
          </p:txBody>
        </p:sp>
        <p:sp>
          <p:nvSpPr>
            <p:cNvPr id="358" name="Google Shape;358;p22"/>
            <p:cNvSpPr/>
            <p:nvPr/>
          </p:nvSpPr>
          <p:spPr>
            <a:xfrm>
              <a:off x="4324376" y="3029350"/>
              <a:ext cx="384782" cy="386836"/>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59" name="Google Shape;359;p22"/>
            <p:cNvSpPr/>
            <p:nvPr/>
          </p:nvSpPr>
          <p:spPr>
            <a:xfrm>
              <a:off x="3470253" y="4009230"/>
              <a:ext cx="2093304" cy="7200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60" name="Google Shape;360;p22"/>
            <p:cNvSpPr txBox="1"/>
            <p:nvPr/>
          </p:nvSpPr>
          <p:spPr>
            <a:xfrm>
              <a:off x="3470253" y="4009230"/>
              <a:ext cx="2093304"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3F3F3F"/>
                </a:buClr>
                <a:buSzPts val="2700"/>
                <a:buFont typeface="Arial"/>
                <a:buNone/>
              </a:pPr>
              <a:r>
                <a:rPr lang="en-US" sz="2700">
                  <a:solidFill>
                    <a:srgbClr val="3F3F3F"/>
                  </a:solidFill>
                  <a:latin typeface="Arial"/>
                  <a:ea typeface="Arial"/>
                  <a:cs typeface="Arial"/>
                  <a:sym typeface="Arial"/>
                </a:rPr>
                <a:t>Addressing Motivation</a:t>
              </a:r>
              <a:endParaRPr sz="2700">
                <a:solidFill>
                  <a:srgbClr val="3F3F3F"/>
                </a:solidFill>
                <a:latin typeface="Arial"/>
                <a:ea typeface="Arial"/>
                <a:cs typeface="Arial"/>
                <a:sym typeface="Arial"/>
              </a:endParaRPr>
            </a:p>
          </p:txBody>
        </p:sp>
        <p:sp>
          <p:nvSpPr>
            <p:cNvPr id="361" name="Google Shape;361;p22"/>
            <p:cNvSpPr/>
            <p:nvPr/>
          </p:nvSpPr>
          <p:spPr>
            <a:xfrm>
              <a:off x="1608873" y="2856312"/>
              <a:ext cx="941987" cy="941987"/>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62" name="Google Shape;362;p22"/>
            <p:cNvSpPr/>
            <p:nvPr/>
          </p:nvSpPr>
          <p:spPr>
            <a:xfrm>
              <a:off x="983847" y="4113767"/>
              <a:ext cx="2093304" cy="7200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63" name="Google Shape;363;p22"/>
            <p:cNvSpPr txBox="1"/>
            <p:nvPr/>
          </p:nvSpPr>
          <p:spPr>
            <a:xfrm>
              <a:off x="983847" y="4113767"/>
              <a:ext cx="2093304"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3F3F3F"/>
                </a:buClr>
                <a:buSzPts val="2700"/>
                <a:buFont typeface="Arial"/>
                <a:buNone/>
              </a:pPr>
              <a:r>
                <a:rPr lang="en-US" sz="2700">
                  <a:solidFill>
                    <a:srgbClr val="3F3F3F"/>
                  </a:solidFill>
                  <a:latin typeface="Arial"/>
                  <a:ea typeface="Arial"/>
                  <a:cs typeface="Arial"/>
                  <a:sym typeface="Arial"/>
                </a:rPr>
                <a:t>Action Planning</a:t>
              </a:r>
              <a:endParaRPr sz="2400">
                <a:solidFill>
                  <a:schemeClr val="dk1"/>
                </a:solidFill>
                <a:latin typeface="Arial"/>
                <a:ea typeface="Arial"/>
                <a:cs typeface="Arial"/>
                <a:sym typeface="Arial"/>
              </a:endParaRPr>
            </a:p>
          </p:txBody>
        </p:sp>
      </p:grpSp>
      <p:sp>
        <p:nvSpPr>
          <p:cNvPr id="364" name="Google Shape;364;p22"/>
          <p:cNvSpPr/>
          <p:nvPr/>
        </p:nvSpPr>
        <p:spPr>
          <a:xfrm>
            <a:off x="4010825" y="1514475"/>
            <a:ext cx="2532850" cy="2553691"/>
          </a:xfrm>
          <a:prstGeom prst="ellipse">
            <a:avLst/>
          </a:prstGeom>
          <a:noFill/>
          <a:ln w="38100" cap="flat" cmpd="sng">
            <a:solidFill>
              <a:srgbClr val="B3000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accent1"/>
              </a:solidFill>
              <a:latin typeface="Trebuchet MS"/>
              <a:ea typeface="Trebuchet MS"/>
              <a:cs typeface="Trebuchet MS"/>
              <a:sym typeface="Trebuchet MS"/>
            </a:endParaRPr>
          </a:p>
        </p:txBody>
      </p:sp>
      <p:sp>
        <p:nvSpPr>
          <p:cNvPr id="365" name="Google Shape;365;p22" descr="Check List"/>
          <p:cNvSpPr/>
          <p:nvPr/>
        </p:nvSpPr>
        <p:spPr>
          <a:xfrm>
            <a:off x="4800600" y="1721784"/>
            <a:ext cx="941987" cy="941987"/>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nvGrpSpPr>
          <p:cNvPr id="366" name="Google Shape;366;p22"/>
          <p:cNvGrpSpPr/>
          <p:nvPr/>
        </p:nvGrpSpPr>
        <p:grpSpPr>
          <a:xfrm>
            <a:off x="4224941" y="2979239"/>
            <a:ext cx="2093304" cy="720000"/>
            <a:chOff x="969968" y="4148018"/>
            <a:chExt cx="2093304" cy="720000"/>
          </a:xfrm>
        </p:grpSpPr>
        <p:sp>
          <p:nvSpPr>
            <p:cNvPr id="367" name="Google Shape;367;p22"/>
            <p:cNvSpPr/>
            <p:nvPr/>
          </p:nvSpPr>
          <p:spPr>
            <a:xfrm>
              <a:off x="969968" y="4148018"/>
              <a:ext cx="2093304" cy="7200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68" name="Google Shape;368;p22"/>
            <p:cNvSpPr/>
            <p:nvPr/>
          </p:nvSpPr>
          <p:spPr>
            <a:xfrm>
              <a:off x="969968" y="4148018"/>
              <a:ext cx="2093304"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3F3F3F"/>
                </a:buClr>
                <a:buSzPts val="2600"/>
                <a:buFont typeface="Arial"/>
                <a:buNone/>
              </a:pPr>
              <a:r>
                <a:rPr lang="en-US" sz="2600">
                  <a:solidFill>
                    <a:srgbClr val="3F3F3F"/>
                  </a:solidFill>
                  <a:latin typeface="Arial"/>
                  <a:ea typeface="Arial"/>
                  <a:cs typeface="Arial"/>
                  <a:sym typeface="Arial"/>
                </a:rPr>
                <a:t>Setting the Agenda</a:t>
              </a:r>
              <a:endParaRPr sz="2400">
                <a:solidFill>
                  <a:schemeClr val="dk1"/>
                </a:solidFill>
                <a:latin typeface="Arial"/>
                <a:ea typeface="Arial"/>
                <a:cs typeface="Arial"/>
                <a:sym typeface="Arial"/>
              </a:endParaRPr>
            </a:p>
          </p:txBody>
        </p:sp>
      </p:grpSp>
      <p:pic>
        <p:nvPicPr>
          <p:cNvPr id="369" name="Google Shape;369;p22" descr="Confused person"/>
          <p:cNvPicPr preferRelativeResize="0"/>
          <p:nvPr/>
        </p:nvPicPr>
        <p:blipFill rotWithShape="1">
          <a:blip r:embed="rId7">
            <a:alphaModFix/>
          </a:blip>
          <a:srcRect/>
          <a:stretch/>
        </p:blipFill>
        <p:spPr>
          <a:xfrm>
            <a:off x="8845403" y="4225333"/>
            <a:ext cx="914400" cy="914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23"/>
          <p:cNvSpPr txBox="1">
            <a:spLocks noGrp="1"/>
          </p:cNvSpPr>
          <p:nvPr>
            <p:ph type="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000"/>
              <a:buFont typeface="Arial"/>
              <a:buNone/>
            </a:pPr>
            <a:r>
              <a:rPr lang="en-US" sz="4000">
                <a:solidFill>
                  <a:srgbClr val="3F3F3F"/>
                </a:solidFill>
              </a:rPr>
              <a:t>Video</a:t>
            </a:r>
            <a:endParaRPr/>
          </a:p>
        </p:txBody>
      </p:sp>
      <p:sp>
        <p:nvSpPr>
          <p:cNvPr id="376" name="Google Shape;376;p23"/>
          <p:cNvSpPr txBox="1">
            <a:spLocks noGrp="1"/>
          </p:cNvSpPr>
          <p:nvPr>
            <p:ph type="body" idx="1"/>
          </p:nvPr>
        </p:nvSpPr>
        <p:spPr>
          <a:xfrm>
            <a:off x="1097280" y="4453128"/>
            <a:ext cx="100584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200"/>
              <a:buNone/>
            </a:pPr>
            <a:r>
              <a:rPr lang="en-US" sz="2200" cap="none"/>
              <a:t>“Are we set?” – Setting the agenda, the wrong way</a:t>
            </a:r>
            <a:endParaRPr sz="2800" b="1" i="1" cap="none">
              <a:solidFill>
                <a:srgbClr val="C00000"/>
              </a:solidFill>
            </a:endParaRPr>
          </a:p>
        </p:txBody>
      </p:sp>
      <p:pic>
        <p:nvPicPr>
          <p:cNvPr id="377" name="Google Shape;377;p23" descr="https://static.thenounproject.com/png/1908732-200.png"/>
          <p:cNvPicPr preferRelativeResize="0"/>
          <p:nvPr/>
        </p:nvPicPr>
        <p:blipFill rotWithShape="1">
          <a:blip r:embed="rId3">
            <a:alphaModFix/>
          </a:blip>
          <a:srcRect/>
          <a:stretch/>
        </p:blipFill>
        <p:spPr>
          <a:xfrm>
            <a:off x="1097280" y="2026023"/>
            <a:ext cx="1672814" cy="1674643"/>
          </a:xfrm>
          <a:prstGeom prst="rect">
            <a:avLst/>
          </a:prstGeom>
          <a:noFill/>
          <a:ln>
            <a:noFill/>
          </a:ln>
        </p:spPr>
      </p:pic>
      <p:pic>
        <p:nvPicPr>
          <p:cNvPr id="378" name="Google Shape;378;p23"/>
          <p:cNvPicPr preferRelativeResize="0"/>
          <p:nvPr/>
        </p:nvPicPr>
        <p:blipFill rotWithShape="1">
          <a:blip r:embed="rId4">
            <a:alphaModFix/>
          </a:blip>
          <a:srcRect/>
          <a:stretch/>
        </p:blipFill>
        <p:spPr>
          <a:xfrm>
            <a:off x="3648634" y="125693"/>
            <a:ext cx="7303715" cy="410834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24"/>
          <p:cNvSpPr/>
          <p:nvPr/>
        </p:nvSpPr>
        <p:spPr>
          <a:xfrm>
            <a:off x="271750" y="630935"/>
            <a:ext cx="11648500" cy="6726795"/>
          </a:xfrm>
          <a:prstGeom prst="ellipse">
            <a:avLst/>
          </a:prstGeom>
          <a:solidFill>
            <a:srgbClr val="D9EAD5">
              <a:alpha val="5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Trebuchet MS"/>
              <a:ea typeface="Trebuchet MS"/>
              <a:cs typeface="Trebuchet MS"/>
              <a:sym typeface="Trebuchet MS"/>
            </a:endParaRPr>
          </a:p>
        </p:txBody>
      </p:sp>
      <p:sp>
        <p:nvSpPr>
          <p:cNvPr id="385" name="Google Shape;385;p24"/>
          <p:cNvSpPr txBox="1">
            <a:spLocks noGrp="1"/>
          </p:cNvSpPr>
          <p:nvPr>
            <p:ph type="body" idx="1"/>
          </p:nvPr>
        </p:nvSpPr>
        <p:spPr>
          <a:xfrm>
            <a:off x="1097280" y="4559453"/>
            <a:ext cx="100584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200"/>
              <a:buNone/>
            </a:pPr>
            <a:r>
              <a:rPr lang="en-US" sz="2200" cap="none"/>
              <a:t>Identifying what both the contact tracer </a:t>
            </a:r>
            <a:r>
              <a:rPr lang="en-US" sz="2200" b="1" cap="none">
                <a:solidFill>
                  <a:srgbClr val="297F76"/>
                </a:solidFill>
              </a:rPr>
              <a:t>AND</a:t>
            </a:r>
            <a:r>
              <a:rPr lang="en-US" sz="2200" cap="none"/>
              <a:t> the contact hope to cover in the conversation and </a:t>
            </a:r>
            <a:r>
              <a:rPr lang="en-US" sz="2200" b="1" cap="none">
                <a:solidFill>
                  <a:srgbClr val="297F76"/>
                </a:solidFill>
              </a:rPr>
              <a:t>agreeing on how best to use the time</a:t>
            </a:r>
            <a:endParaRPr sz="2800" b="1" i="1" cap="none">
              <a:solidFill>
                <a:srgbClr val="297F76"/>
              </a:solidFill>
            </a:endParaRPr>
          </a:p>
        </p:txBody>
      </p:sp>
      <p:sp>
        <p:nvSpPr>
          <p:cNvPr id="386" name="Google Shape;386;p24" descr="Check List"/>
          <p:cNvSpPr/>
          <p:nvPr/>
        </p:nvSpPr>
        <p:spPr>
          <a:xfrm>
            <a:off x="5632215" y="588405"/>
            <a:ext cx="6079194" cy="4334256"/>
          </a:xfrm>
          <a:prstGeom prst="rect">
            <a:avLst/>
          </a:prstGeom>
          <a:blipFill rotWithShape="1">
            <a:blip r:embed="rId3">
              <a:alphaModFix amt="23000"/>
            </a:blip>
            <a:stretch>
              <a:fillRect/>
            </a:stretch>
          </a:blip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87" name="Google Shape;387;p24"/>
          <p:cNvSpPr txBox="1">
            <a:spLocks noGrp="1"/>
          </p:cNvSpPr>
          <p:nvPr>
            <p:ph type="title"/>
          </p:nvPr>
        </p:nvSpPr>
        <p:spPr>
          <a:xfrm>
            <a:off x="1097279" y="950337"/>
            <a:ext cx="10822971" cy="356616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6500"/>
              <a:buFont typeface="Arial"/>
              <a:buNone/>
            </a:pPr>
            <a:r>
              <a:rPr lang="en-US" sz="6500">
                <a:solidFill>
                  <a:srgbClr val="3F3F3F"/>
                </a:solidFill>
              </a:rPr>
              <a:t>What is setting the agenda?</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25"/>
          <p:cNvSpPr txBox="1">
            <a:spLocks noGrp="1"/>
          </p:cNvSpPr>
          <p:nvPr>
            <p:ph type="title"/>
          </p:nvPr>
        </p:nvSpPr>
        <p:spPr>
          <a:xfrm>
            <a:off x="1097280" y="283464"/>
            <a:ext cx="10058400" cy="1453896"/>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4000"/>
              <a:buFont typeface="Arial"/>
              <a:buNone/>
            </a:pPr>
            <a:r>
              <a:rPr lang="en-US"/>
              <a:t>Steps to Setting the Agenda</a:t>
            </a:r>
            <a:endParaRPr/>
          </a:p>
        </p:txBody>
      </p:sp>
      <p:grpSp>
        <p:nvGrpSpPr>
          <p:cNvPr id="394" name="Google Shape;394;p25"/>
          <p:cNvGrpSpPr/>
          <p:nvPr/>
        </p:nvGrpSpPr>
        <p:grpSpPr>
          <a:xfrm>
            <a:off x="1582160" y="1964979"/>
            <a:ext cx="8738898" cy="4180114"/>
            <a:chOff x="11024" y="0"/>
            <a:chExt cx="8738898" cy="4180114"/>
          </a:xfrm>
        </p:grpSpPr>
        <p:sp>
          <p:nvSpPr>
            <p:cNvPr id="395" name="Google Shape;395;p25"/>
            <p:cNvSpPr/>
            <p:nvPr/>
          </p:nvSpPr>
          <p:spPr>
            <a:xfrm>
              <a:off x="11024" y="0"/>
              <a:ext cx="6727218" cy="919625"/>
            </a:xfrm>
            <a:prstGeom prst="roundRect">
              <a:avLst>
                <a:gd name="adj" fmla="val 10000"/>
              </a:avLst>
            </a:prstGeom>
            <a:solidFill>
              <a:srgbClr val="7BD5CB">
                <a:alpha val="80000"/>
              </a:srgbClr>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96" name="Google Shape;396;p25"/>
            <p:cNvSpPr txBox="1"/>
            <p:nvPr/>
          </p:nvSpPr>
          <p:spPr>
            <a:xfrm>
              <a:off x="37959" y="26935"/>
              <a:ext cx="5823797" cy="865755"/>
            </a:xfrm>
            <a:prstGeom prst="rect">
              <a:avLst/>
            </a:prstGeom>
            <a:noFill/>
            <a:ln>
              <a:noFill/>
            </a:ln>
          </p:spPr>
          <p:txBody>
            <a:bodyPr spcFirstLastPara="1" wrap="square" lIns="76200" tIns="76200" rIns="0" bIns="76200" anchor="ctr" anchorCtr="0">
              <a:noAutofit/>
            </a:bodyPr>
            <a:lstStyle/>
            <a:p>
              <a:pPr marL="457200" marR="0" lvl="0" indent="-228600" algn="l" rtl="0">
                <a:lnSpc>
                  <a:spcPct val="90000"/>
                </a:lnSpc>
                <a:spcBef>
                  <a:spcPts val="0"/>
                </a:spcBef>
                <a:spcAft>
                  <a:spcPts val="0"/>
                </a:spcAft>
                <a:buClr>
                  <a:srgbClr val="262626"/>
                </a:buClr>
                <a:buSzPts val="2000"/>
                <a:buFont typeface="Arial"/>
                <a:buNone/>
              </a:pPr>
              <a:r>
                <a:rPr lang="en-US" sz="2000">
                  <a:solidFill>
                    <a:srgbClr val="262626"/>
                  </a:solidFill>
                  <a:latin typeface="Arial"/>
                  <a:ea typeface="Arial"/>
                  <a:cs typeface="Arial"/>
                  <a:sym typeface="Arial"/>
                </a:rPr>
                <a:t>1. Ask what concerns or questions the contact would like to talk about</a:t>
              </a:r>
              <a:endParaRPr sz="2000">
                <a:solidFill>
                  <a:srgbClr val="262626"/>
                </a:solidFill>
                <a:latin typeface="Arial"/>
                <a:ea typeface="Arial"/>
                <a:cs typeface="Arial"/>
                <a:sym typeface="Arial"/>
              </a:endParaRPr>
            </a:p>
          </p:txBody>
        </p:sp>
        <p:sp>
          <p:nvSpPr>
            <p:cNvPr id="397" name="Google Shape;397;p25"/>
            <p:cNvSpPr/>
            <p:nvPr/>
          </p:nvSpPr>
          <p:spPr>
            <a:xfrm>
              <a:off x="684936" y="1086829"/>
              <a:ext cx="6727218" cy="919625"/>
            </a:xfrm>
            <a:prstGeom prst="roundRect">
              <a:avLst>
                <a:gd name="adj" fmla="val 10000"/>
              </a:avLst>
            </a:prstGeom>
            <a:solidFill>
              <a:srgbClr val="7BD5CB">
                <a:alpha val="80000"/>
              </a:srgbClr>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98" name="Google Shape;398;p25"/>
            <p:cNvSpPr txBox="1"/>
            <p:nvPr/>
          </p:nvSpPr>
          <p:spPr>
            <a:xfrm>
              <a:off x="711871" y="1113764"/>
              <a:ext cx="5610207" cy="865755"/>
            </a:xfrm>
            <a:prstGeom prst="rect">
              <a:avLst/>
            </a:prstGeom>
            <a:noFill/>
            <a:ln>
              <a:noFill/>
            </a:ln>
          </p:spPr>
          <p:txBody>
            <a:bodyPr spcFirstLastPara="1" wrap="square" lIns="76200" tIns="76200" rIns="0" bIns="76200" anchor="ctr" anchorCtr="0">
              <a:noAutofit/>
            </a:bodyPr>
            <a:lstStyle/>
            <a:p>
              <a:pPr marL="457200" marR="0" lvl="0" indent="-228600" algn="l" rtl="0">
                <a:lnSpc>
                  <a:spcPct val="90000"/>
                </a:lnSpc>
                <a:spcBef>
                  <a:spcPts val="0"/>
                </a:spcBef>
                <a:spcAft>
                  <a:spcPts val="0"/>
                </a:spcAft>
                <a:buClr>
                  <a:srgbClr val="262626"/>
                </a:buClr>
                <a:buSzPts val="2000"/>
                <a:buFont typeface="Arial"/>
                <a:buNone/>
              </a:pPr>
              <a:r>
                <a:rPr lang="en-US" sz="2000">
                  <a:solidFill>
                    <a:srgbClr val="262626"/>
                  </a:solidFill>
                  <a:latin typeface="Arial"/>
                  <a:ea typeface="Arial"/>
                  <a:cs typeface="Arial"/>
                  <a:sym typeface="Arial"/>
                </a:rPr>
                <a:t>2. Share what you hope to talk about</a:t>
              </a:r>
              <a:endParaRPr sz="2400">
                <a:solidFill>
                  <a:schemeClr val="dk1"/>
                </a:solidFill>
                <a:latin typeface="Arial"/>
                <a:ea typeface="Arial"/>
                <a:cs typeface="Arial"/>
                <a:sym typeface="Arial"/>
              </a:endParaRPr>
            </a:p>
          </p:txBody>
        </p:sp>
        <p:sp>
          <p:nvSpPr>
            <p:cNvPr id="399" name="Google Shape;399;p25"/>
            <p:cNvSpPr/>
            <p:nvPr/>
          </p:nvSpPr>
          <p:spPr>
            <a:xfrm>
              <a:off x="1348791" y="2173659"/>
              <a:ext cx="6727218" cy="919625"/>
            </a:xfrm>
            <a:prstGeom prst="roundRect">
              <a:avLst>
                <a:gd name="adj" fmla="val 10000"/>
              </a:avLst>
            </a:prstGeom>
            <a:solidFill>
              <a:srgbClr val="7BD5CB">
                <a:alpha val="80000"/>
              </a:srgbClr>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00" name="Google Shape;400;p25"/>
            <p:cNvSpPr txBox="1"/>
            <p:nvPr/>
          </p:nvSpPr>
          <p:spPr>
            <a:xfrm>
              <a:off x="1375726" y="2200594"/>
              <a:ext cx="5618616" cy="865755"/>
            </a:xfrm>
            <a:prstGeom prst="rect">
              <a:avLst/>
            </a:prstGeom>
            <a:noFill/>
            <a:ln>
              <a:noFill/>
            </a:ln>
          </p:spPr>
          <p:txBody>
            <a:bodyPr spcFirstLastPara="1" wrap="square" lIns="76200" tIns="76200" rIns="0" bIns="76200" anchor="ctr" anchorCtr="0">
              <a:noAutofit/>
            </a:bodyPr>
            <a:lstStyle/>
            <a:p>
              <a:pPr marL="457200" marR="0" lvl="0" indent="-228600" algn="l" rtl="0">
                <a:lnSpc>
                  <a:spcPct val="90000"/>
                </a:lnSpc>
                <a:spcBef>
                  <a:spcPts val="0"/>
                </a:spcBef>
                <a:spcAft>
                  <a:spcPts val="0"/>
                </a:spcAft>
                <a:buClr>
                  <a:srgbClr val="262626"/>
                </a:buClr>
                <a:buSzPts val="2000"/>
                <a:buFont typeface="Arial"/>
                <a:buNone/>
              </a:pPr>
              <a:r>
                <a:rPr lang="en-US" sz="2000">
                  <a:solidFill>
                    <a:srgbClr val="262626"/>
                  </a:solidFill>
                  <a:latin typeface="Arial"/>
                  <a:ea typeface="Arial"/>
                  <a:cs typeface="Arial"/>
                  <a:sym typeface="Arial"/>
                </a:rPr>
                <a:t>3. Identify what from the contact’s concerns you can address today and what you may need to seek help in answering</a:t>
              </a:r>
              <a:endParaRPr sz="2400">
                <a:solidFill>
                  <a:schemeClr val="dk1"/>
                </a:solidFill>
                <a:latin typeface="Arial"/>
                <a:ea typeface="Arial"/>
                <a:cs typeface="Arial"/>
                <a:sym typeface="Arial"/>
              </a:endParaRPr>
            </a:p>
          </p:txBody>
        </p:sp>
        <p:sp>
          <p:nvSpPr>
            <p:cNvPr id="401" name="Google Shape;401;p25"/>
            <p:cNvSpPr/>
            <p:nvPr/>
          </p:nvSpPr>
          <p:spPr>
            <a:xfrm>
              <a:off x="2022704" y="3260489"/>
              <a:ext cx="6727218" cy="919625"/>
            </a:xfrm>
            <a:prstGeom prst="roundRect">
              <a:avLst>
                <a:gd name="adj" fmla="val 10000"/>
              </a:avLst>
            </a:prstGeom>
            <a:solidFill>
              <a:srgbClr val="7BD5CB">
                <a:alpha val="80000"/>
              </a:srgbClr>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02" name="Google Shape;402;p25"/>
            <p:cNvSpPr txBox="1"/>
            <p:nvPr/>
          </p:nvSpPr>
          <p:spPr>
            <a:xfrm>
              <a:off x="2049639" y="3287424"/>
              <a:ext cx="5610207" cy="865755"/>
            </a:xfrm>
            <a:prstGeom prst="rect">
              <a:avLst/>
            </a:prstGeom>
            <a:noFill/>
            <a:ln>
              <a:noFill/>
            </a:ln>
          </p:spPr>
          <p:txBody>
            <a:bodyPr spcFirstLastPara="1" wrap="square" lIns="73150" tIns="76200" rIns="0" bIns="76200" anchor="ctr" anchorCtr="0">
              <a:noAutofit/>
            </a:bodyPr>
            <a:lstStyle/>
            <a:p>
              <a:pPr marL="457200" marR="0" lvl="0" indent="-228600" algn="l" rtl="0">
                <a:lnSpc>
                  <a:spcPct val="90000"/>
                </a:lnSpc>
                <a:spcBef>
                  <a:spcPts val="0"/>
                </a:spcBef>
                <a:spcAft>
                  <a:spcPts val="0"/>
                </a:spcAft>
                <a:buClr>
                  <a:srgbClr val="262626"/>
                </a:buClr>
                <a:buSzPts val="2000"/>
                <a:buFont typeface="Arial"/>
                <a:buNone/>
              </a:pPr>
              <a:r>
                <a:rPr lang="en-US" sz="2000">
                  <a:solidFill>
                    <a:srgbClr val="262626"/>
                  </a:solidFill>
                  <a:latin typeface="Arial"/>
                  <a:ea typeface="Arial"/>
                  <a:cs typeface="Arial"/>
                  <a:sym typeface="Arial"/>
                </a:rPr>
                <a:t>4. Briefly summarize all of the agenda items: yours and the contacts</a:t>
              </a:r>
              <a:endParaRPr sz="2400">
                <a:solidFill>
                  <a:schemeClr val="dk1"/>
                </a:solidFill>
                <a:latin typeface="Arial"/>
                <a:ea typeface="Arial"/>
                <a:cs typeface="Arial"/>
                <a:sym typeface="Arial"/>
              </a:endParaRPr>
            </a:p>
          </p:txBody>
        </p:sp>
        <p:sp>
          <p:nvSpPr>
            <p:cNvPr id="403" name="Google Shape;403;p25"/>
            <p:cNvSpPr/>
            <p:nvPr/>
          </p:nvSpPr>
          <p:spPr>
            <a:xfrm>
              <a:off x="5726510" y="682017"/>
              <a:ext cx="597756" cy="597756"/>
            </a:xfrm>
            <a:prstGeom prst="downArrow">
              <a:avLst>
                <a:gd name="adj1" fmla="val 55000"/>
                <a:gd name="adj2" fmla="val 45000"/>
              </a:avLst>
            </a:prstGeom>
            <a:solidFill>
              <a:srgbClr val="D7EFEC">
                <a:alpha val="89411"/>
              </a:srgbClr>
            </a:solidFill>
            <a:ln w="15875" cap="flat" cmpd="sng">
              <a:solidFill>
                <a:srgbClr val="D7EFEC">
                  <a:alpha val="89411"/>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04" name="Google Shape;404;p25"/>
            <p:cNvSpPr txBox="1"/>
            <p:nvPr/>
          </p:nvSpPr>
          <p:spPr>
            <a:xfrm>
              <a:off x="5861005" y="682017"/>
              <a:ext cx="328766" cy="449811"/>
            </a:xfrm>
            <a:prstGeom prst="rect">
              <a:avLst/>
            </a:prstGeom>
            <a:noFill/>
            <a:ln>
              <a:noFill/>
            </a:ln>
          </p:spPr>
          <p:txBody>
            <a:bodyPr spcFirstLastPara="1" wrap="square" lIns="22850" tIns="22850" rIns="22850" bIns="22850" anchor="ctr" anchorCtr="0">
              <a:noAutofit/>
            </a:bodyPr>
            <a:lstStyle/>
            <a:p>
              <a:pPr marL="457200" marR="0" lvl="0" indent="-457200" algn="l" rtl="0">
                <a:lnSpc>
                  <a:spcPct val="90000"/>
                </a:lnSpc>
                <a:spcBef>
                  <a:spcPts val="0"/>
                </a:spcBef>
                <a:spcAft>
                  <a:spcPts val="0"/>
                </a:spcAft>
                <a:buClr>
                  <a:schemeClr val="dk1"/>
                </a:buClr>
                <a:buSzPts val="1800"/>
                <a:buFont typeface="Arial"/>
                <a:buNone/>
              </a:pPr>
              <a:endParaRPr sz="1800">
                <a:solidFill>
                  <a:srgbClr val="262626"/>
                </a:solidFill>
                <a:latin typeface="Arial"/>
                <a:ea typeface="Arial"/>
                <a:cs typeface="Arial"/>
                <a:sym typeface="Arial"/>
              </a:endParaRPr>
            </a:p>
          </p:txBody>
        </p:sp>
        <p:sp>
          <p:nvSpPr>
            <p:cNvPr id="405" name="Google Shape;405;p25"/>
            <p:cNvSpPr/>
            <p:nvPr/>
          </p:nvSpPr>
          <p:spPr>
            <a:xfrm>
              <a:off x="6508001" y="1715060"/>
              <a:ext cx="597756" cy="597756"/>
            </a:xfrm>
            <a:prstGeom prst="downArrow">
              <a:avLst>
                <a:gd name="adj1" fmla="val 55000"/>
                <a:gd name="adj2" fmla="val 45000"/>
              </a:avLst>
            </a:prstGeom>
            <a:solidFill>
              <a:srgbClr val="D7EFEC">
                <a:alpha val="89411"/>
              </a:srgbClr>
            </a:solidFill>
            <a:ln w="15875" cap="flat" cmpd="sng">
              <a:solidFill>
                <a:srgbClr val="D7EFEC">
                  <a:alpha val="89411"/>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06" name="Google Shape;406;p25"/>
            <p:cNvSpPr txBox="1"/>
            <p:nvPr/>
          </p:nvSpPr>
          <p:spPr>
            <a:xfrm>
              <a:off x="6642496" y="1715060"/>
              <a:ext cx="328766" cy="449811"/>
            </a:xfrm>
            <a:prstGeom prst="rect">
              <a:avLst/>
            </a:prstGeom>
            <a:noFill/>
            <a:ln>
              <a:noFill/>
            </a:ln>
          </p:spPr>
          <p:txBody>
            <a:bodyPr spcFirstLastPara="1" wrap="square" lIns="22850" tIns="22850" rIns="22850" bIns="22850" anchor="ctr" anchorCtr="0">
              <a:noAutofit/>
            </a:bodyPr>
            <a:lstStyle/>
            <a:p>
              <a:pPr marL="457200" marR="0" lvl="0" indent="-457200" algn="l" rtl="0">
                <a:lnSpc>
                  <a:spcPct val="90000"/>
                </a:lnSpc>
                <a:spcBef>
                  <a:spcPts val="0"/>
                </a:spcBef>
                <a:spcAft>
                  <a:spcPts val="0"/>
                </a:spcAft>
                <a:buClr>
                  <a:schemeClr val="dk1"/>
                </a:buClr>
                <a:buSzPts val="1800"/>
                <a:buFont typeface="Arial"/>
                <a:buNone/>
              </a:pPr>
              <a:endParaRPr sz="1800">
                <a:solidFill>
                  <a:srgbClr val="262626"/>
                </a:solidFill>
                <a:latin typeface="Arial"/>
                <a:ea typeface="Arial"/>
                <a:cs typeface="Arial"/>
                <a:sym typeface="Arial"/>
              </a:endParaRPr>
            </a:p>
          </p:txBody>
        </p:sp>
        <p:sp>
          <p:nvSpPr>
            <p:cNvPr id="407" name="Google Shape;407;p25"/>
            <p:cNvSpPr/>
            <p:nvPr/>
          </p:nvSpPr>
          <p:spPr>
            <a:xfrm>
              <a:off x="7319310" y="2834163"/>
              <a:ext cx="594361" cy="597756"/>
            </a:xfrm>
            <a:prstGeom prst="downArrow">
              <a:avLst>
                <a:gd name="adj1" fmla="val 55000"/>
                <a:gd name="adj2" fmla="val 45000"/>
              </a:avLst>
            </a:prstGeom>
            <a:solidFill>
              <a:srgbClr val="D7EFEC">
                <a:alpha val="89411"/>
              </a:srgbClr>
            </a:solidFill>
            <a:ln w="15875" cap="flat" cmpd="sng">
              <a:solidFill>
                <a:srgbClr val="D7EFEC">
                  <a:alpha val="89411"/>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08" name="Google Shape;408;p25"/>
            <p:cNvSpPr txBox="1"/>
            <p:nvPr/>
          </p:nvSpPr>
          <p:spPr>
            <a:xfrm>
              <a:off x="7453041" y="2834163"/>
              <a:ext cx="326899" cy="450652"/>
            </a:xfrm>
            <a:prstGeom prst="rect">
              <a:avLst/>
            </a:prstGeom>
            <a:noFill/>
            <a:ln>
              <a:noFill/>
            </a:ln>
          </p:spPr>
          <p:txBody>
            <a:bodyPr spcFirstLastPara="1" wrap="square" lIns="22850" tIns="22850" rIns="22850" bIns="22850" anchor="ctr" anchorCtr="0">
              <a:noAutofit/>
            </a:bodyPr>
            <a:lstStyle/>
            <a:p>
              <a:pPr marL="457200" marR="0" lvl="0" indent="-457200" algn="l" rtl="0">
                <a:lnSpc>
                  <a:spcPct val="90000"/>
                </a:lnSpc>
                <a:spcBef>
                  <a:spcPts val="0"/>
                </a:spcBef>
                <a:spcAft>
                  <a:spcPts val="0"/>
                </a:spcAft>
                <a:buClr>
                  <a:schemeClr val="dk1"/>
                </a:buClr>
                <a:buSzPts val="1800"/>
                <a:buFont typeface="Arial"/>
                <a:buNone/>
              </a:pPr>
              <a:endParaRPr sz="1800">
                <a:solidFill>
                  <a:srgbClr val="262626"/>
                </a:solidFill>
                <a:latin typeface="Arial"/>
                <a:ea typeface="Arial"/>
                <a:cs typeface="Arial"/>
                <a:sym typeface="Arial"/>
              </a:endParaRPr>
            </a:p>
          </p:txBody>
        </p:sp>
      </p:grpSp>
      <p:pic>
        <p:nvPicPr>
          <p:cNvPr id="409" name="Google Shape;409;p25"/>
          <p:cNvPicPr preferRelativeResize="0"/>
          <p:nvPr/>
        </p:nvPicPr>
        <p:blipFill rotWithShape="1">
          <a:blip r:embed="rId3">
            <a:alphaModFix/>
          </a:blip>
          <a:srcRect/>
          <a:stretch/>
        </p:blipFill>
        <p:spPr>
          <a:xfrm rot="2027470">
            <a:off x="8591770" y="266316"/>
            <a:ext cx="1191716" cy="1488192"/>
          </a:xfrm>
          <a:prstGeom prst="rect">
            <a:avLst/>
          </a:prstGeom>
          <a:noFill/>
          <a:ln>
            <a:noFill/>
          </a:ln>
          <a:effectLst>
            <a:outerShdw blurRad="50800" dist="38100" dir="2700000" algn="tl" rotWithShape="0">
              <a:srgbClr val="000000">
                <a:alpha val="40000"/>
              </a:srgbClr>
            </a:outerShdw>
          </a:effectLst>
        </p:spPr>
      </p:pic>
      <p:sp>
        <p:nvSpPr>
          <p:cNvPr id="410" name="Google Shape;410;p25"/>
          <p:cNvSpPr/>
          <p:nvPr/>
        </p:nvSpPr>
        <p:spPr>
          <a:xfrm>
            <a:off x="1571136" y="1960205"/>
            <a:ext cx="6803429" cy="945197"/>
          </a:xfrm>
          <a:prstGeom prst="roundRect">
            <a:avLst>
              <a:gd name="adj" fmla="val 16667"/>
            </a:avLst>
          </a:prstGeom>
          <a:solidFill>
            <a:srgbClr val="4DA3D8"/>
          </a:solidFill>
          <a:ln w="158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225425" marR="0" lvl="0" indent="0" algn="l" rtl="0">
              <a:spcBef>
                <a:spcPts val="0"/>
              </a:spcBef>
              <a:spcAft>
                <a:spcPts val="0"/>
              </a:spcAft>
              <a:buClr>
                <a:schemeClr val="lt1"/>
              </a:buClr>
              <a:buSzPts val="1800"/>
              <a:buFont typeface="Arial"/>
              <a:buNone/>
            </a:pPr>
            <a:r>
              <a:rPr lang="en-US" sz="1800" i="1">
                <a:solidFill>
                  <a:schemeClr val="lt1"/>
                </a:solidFill>
                <a:latin typeface="Arial"/>
                <a:ea typeface="Arial"/>
                <a:cs typeface="Arial"/>
                <a:sym typeface="Arial"/>
              </a:rPr>
              <a:t>1. “What questions or concerns do you hope to talk about today?”</a:t>
            </a:r>
            <a:endParaRPr sz="1800" i="1">
              <a:solidFill>
                <a:schemeClr val="lt1"/>
              </a:solidFill>
              <a:latin typeface="Arial"/>
              <a:ea typeface="Arial"/>
              <a:cs typeface="Arial"/>
              <a:sym typeface="Arial"/>
            </a:endParaRPr>
          </a:p>
        </p:txBody>
      </p:sp>
      <p:sp>
        <p:nvSpPr>
          <p:cNvPr id="411" name="Google Shape;411;p25"/>
          <p:cNvSpPr/>
          <p:nvPr/>
        </p:nvSpPr>
        <p:spPr>
          <a:xfrm>
            <a:off x="2192218" y="3017520"/>
            <a:ext cx="6801089" cy="945197"/>
          </a:xfrm>
          <a:prstGeom prst="roundRect">
            <a:avLst>
              <a:gd name="adj" fmla="val 16667"/>
            </a:avLst>
          </a:prstGeom>
          <a:solidFill>
            <a:srgbClr val="4DA3D8"/>
          </a:solidFill>
          <a:ln w="158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225425" marR="0" lvl="0" indent="0" algn="l" rtl="0">
              <a:spcBef>
                <a:spcPts val="0"/>
              </a:spcBef>
              <a:spcAft>
                <a:spcPts val="0"/>
              </a:spcAft>
              <a:buClr>
                <a:schemeClr val="lt1"/>
              </a:buClr>
              <a:buSzPts val="1800"/>
              <a:buFont typeface="Arial"/>
              <a:buNone/>
            </a:pPr>
            <a:r>
              <a:rPr lang="en-US" sz="1800" i="1">
                <a:solidFill>
                  <a:schemeClr val="lt1"/>
                </a:solidFill>
                <a:latin typeface="Arial"/>
                <a:ea typeface="Arial"/>
                <a:cs typeface="Arial"/>
                <a:sym typeface="Arial"/>
              </a:rPr>
              <a:t>2. “I would also like to ask you about any symptoms you may have had.”</a:t>
            </a:r>
            <a:endParaRPr sz="1800" i="1">
              <a:solidFill>
                <a:schemeClr val="lt1"/>
              </a:solidFill>
              <a:latin typeface="Arial"/>
              <a:ea typeface="Arial"/>
              <a:cs typeface="Arial"/>
              <a:sym typeface="Arial"/>
            </a:endParaRPr>
          </a:p>
        </p:txBody>
      </p:sp>
      <p:sp>
        <p:nvSpPr>
          <p:cNvPr id="412" name="Google Shape;412;p25"/>
          <p:cNvSpPr/>
          <p:nvPr/>
        </p:nvSpPr>
        <p:spPr>
          <a:xfrm>
            <a:off x="2900281" y="4085593"/>
            <a:ext cx="6768614" cy="1009983"/>
          </a:xfrm>
          <a:prstGeom prst="roundRect">
            <a:avLst>
              <a:gd name="adj" fmla="val 16667"/>
            </a:avLst>
          </a:prstGeom>
          <a:solidFill>
            <a:srgbClr val="4DA3D8"/>
          </a:solidFill>
          <a:ln w="158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119063" marR="0" lvl="0" indent="0" algn="l" rtl="0">
              <a:spcBef>
                <a:spcPts val="0"/>
              </a:spcBef>
              <a:spcAft>
                <a:spcPts val="0"/>
              </a:spcAft>
              <a:buClr>
                <a:schemeClr val="lt1"/>
              </a:buClr>
              <a:buSzPts val="1800"/>
              <a:buFont typeface="Arial"/>
              <a:buNone/>
            </a:pPr>
            <a:r>
              <a:rPr lang="en-US" sz="1800" i="1">
                <a:solidFill>
                  <a:schemeClr val="lt1"/>
                </a:solidFill>
                <a:latin typeface="Arial"/>
                <a:ea typeface="Arial"/>
                <a:cs typeface="Arial"/>
                <a:sym typeface="Arial"/>
              </a:rPr>
              <a:t>3. “I am happy to share some resources for food with you. However, I’m new in my role and am not sure about resources for your pet. Would it be okay if I get back to you about that?” </a:t>
            </a:r>
            <a:endParaRPr sz="1800" i="1">
              <a:solidFill>
                <a:schemeClr val="lt1"/>
              </a:solidFill>
              <a:latin typeface="Arial"/>
              <a:ea typeface="Arial"/>
              <a:cs typeface="Arial"/>
              <a:sym typeface="Arial"/>
            </a:endParaRPr>
          </a:p>
        </p:txBody>
      </p:sp>
      <p:sp>
        <p:nvSpPr>
          <p:cNvPr id="413" name="Google Shape;413;p25"/>
          <p:cNvSpPr/>
          <p:nvPr/>
        </p:nvSpPr>
        <p:spPr>
          <a:xfrm>
            <a:off x="3582297" y="5214325"/>
            <a:ext cx="6729984" cy="1097280"/>
          </a:xfrm>
          <a:prstGeom prst="roundRect">
            <a:avLst>
              <a:gd name="adj" fmla="val 16667"/>
            </a:avLst>
          </a:prstGeom>
          <a:solidFill>
            <a:srgbClr val="4DA3D8"/>
          </a:solidFill>
          <a:ln w="158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225425" marR="0" lvl="0" indent="0" algn="l" rtl="0">
              <a:spcBef>
                <a:spcPts val="0"/>
              </a:spcBef>
              <a:spcAft>
                <a:spcPts val="0"/>
              </a:spcAft>
              <a:buClr>
                <a:schemeClr val="lt1"/>
              </a:buClr>
              <a:buSzPts val="1800"/>
              <a:buFont typeface="Arial"/>
              <a:buNone/>
            </a:pPr>
            <a:r>
              <a:rPr lang="en-US" sz="1800" i="1">
                <a:solidFill>
                  <a:schemeClr val="lt1"/>
                </a:solidFill>
                <a:latin typeface="Arial"/>
                <a:ea typeface="Arial"/>
                <a:cs typeface="Arial"/>
                <a:sym typeface="Arial"/>
              </a:rPr>
              <a:t>4. “Great! So today we’ll be talking about food resources, symptoms, and I will ask my supervisor about resources for your pet and will get back to you.”</a:t>
            </a:r>
            <a:endParaRPr sz="1800" i="1">
              <a:solidFill>
                <a:schemeClr val="lt1"/>
              </a:solidFill>
              <a:latin typeface="Arial"/>
              <a:ea typeface="Arial"/>
              <a:cs typeface="Arial"/>
              <a:sym typeface="Arial"/>
            </a:endParaRPr>
          </a:p>
        </p:txBody>
      </p:sp>
      <p:sp>
        <p:nvSpPr>
          <p:cNvPr id="414" name="Google Shape;414;p25"/>
          <p:cNvSpPr/>
          <p:nvPr/>
        </p:nvSpPr>
        <p:spPr>
          <a:xfrm>
            <a:off x="8993307" y="1856109"/>
            <a:ext cx="2974916" cy="1057315"/>
          </a:xfrm>
          <a:prstGeom prst="wedgeRoundRectCallout">
            <a:avLst>
              <a:gd name="adj1" fmla="val 38696"/>
              <a:gd name="adj2" fmla="val 78921"/>
              <a:gd name="adj3" fmla="val 16667"/>
            </a:avLst>
          </a:prstGeom>
          <a:solidFill>
            <a:schemeClr val="accent5"/>
          </a:solidFill>
          <a:ln w="15875" cap="flat" cmpd="sng">
            <a:solidFill>
              <a:srgbClr val="5B9B94"/>
            </a:solidFill>
            <a:prstDash val="solid"/>
            <a:round/>
            <a:headEnd type="none" w="sm" len="sm"/>
            <a:tailEnd type="none" w="sm" len="sm"/>
          </a:ln>
        </p:spPr>
        <p:txBody>
          <a:bodyPr spcFirstLastPara="1" wrap="square" lIns="91425" tIns="45700" rIns="91425" bIns="45700" anchor="ctr" anchorCtr="0">
            <a:noAutofit/>
          </a:bodyPr>
          <a:lstStyle/>
          <a:p>
            <a:pPr marL="225425" marR="0" lvl="0" indent="0" algn="l" rtl="0">
              <a:spcBef>
                <a:spcPts val="0"/>
              </a:spcBef>
              <a:spcAft>
                <a:spcPts val="0"/>
              </a:spcAft>
              <a:buClr>
                <a:schemeClr val="lt1"/>
              </a:buClr>
              <a:buSzPts val="1800"/>
              <a:buFont typeface="Arial"/>
              <a:buNone/>
            </a:pPr>
            <a:r>
              <a:rPr lang="en-US" sz="1800" i="1">
                <a:solidFill>
                  <a:schemeClr val="lt1"/>
                </a:solidFill>
                <a:latin typeface="Arial"/>
                <a:ea typeface="Arial"/>
                <a:cs typeface="Arial"/>
                <a:sym typeface="Arial"/>
              </a:rPr>
              <a:t>“How do I take care of my dog? And how can I get food for myself?”</a:t>
            </a:r>
            <a:endParaRPr sz="1800" i="1">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26"/>
          <p:cNvSpPr txBox="1">
            <a:spLocks noGrp="1"/>
          </p:cNvSpPr>
          <p:nvPr>
            <p:ph type="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000"/>
              <a:buFont typeface="Arial"/>
              <a:buNone/>
            </a:pPr>
            <a:r>
              <a:rPr lang="en-US" sz="4000">
                <a:solidFill>
                  <a:srgbClr val="3F3F3F"/>
                </a:solidFill>
              </a:rPr>
              <a:t>Video</a:t>
            </a:r>
            <a:endParaRPr/>
          </a:p>
        </p:txBody>
      </p:sp>
      <p:sp>
        <p:nvSpPr>
          <p:cNvPr id="421" name="Google Shape;421;p26"/>
          <p:cNvSpPr txBox="1">
            <a:spLocks noGrp="1"/>
          </p:cNvSpPr>
          <p:nvPr>
            <p:ph type="body" idx="1"/>
          </p:nvPr>
        </p:nvSpPr>
        <p:spPr>
          <a:xfrm>
            <a:off x="1097280" y="4453128"/>
            <a:ext cx="100584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200"/>
              <a:buNone/>
            </a:pPr>
            <a:r>
              <a:rPr lang="en-US" sz="2200" cap="none"/>
              <a:t>“We are set!” – Setting the agenda, the right way</a:t>
            </a:r>
            <a:endParaRPr sz="2800" b="1" i="1" cap="none">
              <a:solidFill>
                <a:srgbClr val="C00000"/>
              </a:solidFill>
            </a:endParaRPr>
          </a:p>
        </p:txBody>
      </p:sp>
      <p:pic>
        <p:nvPicPr>
          <p:cNvPr id="422" name="Google Shape;422;p26" descr="https://static.thenounproject.com/png/1908732-200.png"/>
          <p:cNvPicPr preferRelativeResize="0"/>
          <p:nvPr/>
        </p:nvPicPr>
        <p:blipFill rotWithShape="1">
          <a:blip r:embed="rId3">
            <a:alphaModFix/>
          </a:blip>
          <a:srcRect/>
          <a:stretch/>
        </p:blipFill>
        <p:spPr>
          <a:xfrm>
            <a:off x="1013012" y="1775012"/>
            <a:ext cx="1918447" cy="1996438"/>
          </a:xfrm>
          <a:prstGeom prst="rect">
            <a:avLst/>
          </a:prstGeom>
          <a:noFill/>
          <a:ln>
            <a:noFill/>
          </a:ln>
        </p:spPr>
      </p:pic>
      <p:pic>
        <p:nvPicPr>
          <p:cNvPr id="423" name="Google Shape;423;p26"/>
          <p:cNvPicPr preferRelativeResize="0"/>
          <p:nvPr/>
        </p:nvPicPr>
        <p:blipFill rotWithShape="1">
          <a:blip r:embed="rId4">
            <a:alphaModFix/>
          </a:blip>
          <a:srcRect/>
          <a:stretch/>
        </p:blipFill>
        <p:spPr>
          <a:xfrm>
            <a:off x="3621740" y="142782"/>
            <a:ext cx="7312773" cy="411343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27"/>
          <p:cNvSpPr txBox="1">
            <a:spLocks noGrp="1"/>
          </p:cNvSpPr>
          <p:nvPr>
            <p:ph type="title"/>
          </p:nvPr>
        </p:nvSpPr>
        <p:spPr>
          <a:xfrm>
            <a:off x="1097280" y="286605"/>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000"/>
              <a:buFont typeface="Arial"/>
              <a:buNone/>
            </a:pPr>
            <a:r>
              <a:rPr lang="en-US"/>
              <a:t>Reasons for Using Interviewing Techniques</a:t>
            </a:r>
            <a:endParaRPr/>
          </a:p>
        </p:txBody>
      </p:sp>
      <p:sp>
        <p:nvSpPr>
          <p:cNvPr id="430" name="Google Shape;430;p27"/>
          <p:cNvSpPr txBox="1">
            <a:spLocks noGrp="1"/>
          </p:cNvSpPr>
          <p:nvPr>
            <p:ph type="body" idx="1"/>
          </p:nvPr>
        </p:nvSpPr>
        <p:spPr>
          <a:xfrm>
            <a:off x="1097280" y="1909529"/>
            <a:ext cx="10058400" cy="4023360"/>
          </a:xfrm>
          <a:prstGeom prst="rect">
            <a:avLst/>
          </a:prstGeom>
          <a:noFill/>
          <a:ln>
            <a:noFill/>
          </a:ln>
        </p:spPr>
        <p:txBody>
          <a:bodyPr spcFirstLastPara="1" wrap="square" lIns="0" tIns="45700" rIns="0" bIns="45700" anchor="t" anchorCtr="0">
            <a:normAutofit/>
          </a:bodyPr>
          <a:lstStyle/>
          <a:p>
            <a:pPr marL="457200" lvl="0" indent="-283464" algn="l" rtl="0">
              <a:lnSpc>
                <a:spcPct val="90000"/>
              </a:lnSpc>
              <a:spcBef>
                <a:spcPts val="0"/>
              </a:spcBef>
              <a:spcAft>
                <a:spcPts val="0"/>
              </a:spcAft>
              <a:buClr>
                <a:srgbClr val="3F3F3F"/>
              </a:buClr>
              <a:buSzPts val="2200"/>
              <a:buFont typeface="Arial"/>
              <a:buChar char="•"/>
            </a:pPr>
            <a:r>
              <a:rPr lang="en-US" sz="2400"/>
              <a:t>IT WORKS! </a:t>
            </a:r>
            <a:endParaRPr sz="2400"/>
          </a:p>
          <a:p>
            <a:pPr marL="457200" lvl="0" indent="-283464" algn="l" rtl="0">
              <a:lnSpc>
                <a:spcPct val="90000"/>
              </a:lnSpc>
              <a:spcBef>
                <a:spcPts val="1200"/>
              </a:spcBef>
              <a:spcAft>
                <a:spcPts val="0"/>
              </a:spcAft>
              <a:buClr>
                <a:srgbClr val="3F3F3F"/>
              </a:buClr>
              <a:buSzPts val="2200"/>
              <a:buFont typeface="Arial"/>
              <a:buChar char="•"/>
            </a:pPr>
            <a:r>
              <a:rPr lang="en-US" sz="2400"/>
              <a:t>A small intervention can have a big effect! </a:t>
            </a:r>
            <a:endParaRPr sz="2400"/>
          </a:p>
          <a:p>
            <a:pPr marL="457200" lvl="0" indent="-283464" algn="l" rtl="0">
              <a:lnSpc>
                <a:spcPct val="90000"/>
              </a:lnSpc>
              <a:spcBef>
                <a:spcPts val="1200"/>
              </a:spcBef>
              <a:spcAft>
                <a:spcPts val="0"/>
              </a:spcAft>
              <a:buClr>
                <a:srgbClr val="3F3F3F"/>
              </a:buClr>
              <a:buSzPts val="2200"/>
              <a:buFont typeface="Arial"/>
              <a:buChar char="•"/>
            </a:pPr>
            <a:r>
              <a:rPr lang="en-US" sz="2400"/>
              <a:t>The opposite approach, confrontational counseling, has poor results.</a:t>
            </a:r>
            <a:endParaRPr sz="2400"/>
          </a:p>
          <a:p>
            <a:pPr marL="457200" lvl="0" indent="-283464" algn="l" rtl="0">
              <a:lnSpc>
                <a:spcPct val="90000"/>
              </a:lnSpc>
              <a:spcBef>
                <a:spcPts val="1200"/>
              </a:spcBef>
              <a:spcAft>
                <a:spcPts val="0"/>
              </a:spcAft>
              <a:buClr>
                <a:srgbClr val="3F3F3F"/>
              </a:buClr>
              <a:buSzPts val="2200"/>
              <a:buFont typeface="Arial"/>
              <a:buChar char="•"/>
            </a:pPr>
            <a:r>
              <a:rPr lang="en-US" sz="2400"/>
              <a:t>It makes our jobs easier and more enjoyable.</a:t>
            </a:r>
            <a:endParaRPr sz="2400"/>
          </a:p>
          <a:p>
            <a:pPr marL="457200" lvl="0" indent="-283464" algn="l" rtl="0">
              <a:lnSpc>
                <a:spcPct val="90000"/>
              </a:lnSpc>
              <a:spcBef>
                <a:spcPts val="1200"/>
              </a:spcBef>
              <a:spcAft>
                <a:spcPts val="0"/>
              </a:spcAft>
              <a:buClr>
                <a:srgbClr val="3F3F3F"/>
              </a:buClr>
              <a:buSzPts val="2200"/>
              <a:buFont typeface="Arial"/>
              <a:buChar char="•"/>
            </a:pPr>
            <a:r>
              <a:rPr lang="en-US" sz="2400"/>
              <a:t>It reflects the values of contact tracing.</a:t>
            </a:r>
            <a:endParaRPr sz="2400"/>
          </a:p>
          <a:p>
            <a:pPr marL="173736" lvl="0" indent="0" algn="l" rtl="0">
              <a:lnSpc>
                <a:spcPct val="90000"/>
              </a:lnSpc>
              <a:spcBef>
                <a:spcPts val="1200"/>
              </a:spcBef>
              <a:spcAft>
                <a:spcPts val="0"/>
              </a:spcAft>
              <a:buSzPts val="2200"/>
              <a:buNone/>
            </a:pPr>
            <a:endParaRPr sz="2400"/>
          </a:p>
          <a:p>
            <a:pPr marL="173736" lvl="0" indent="0" algn="l" rtl="0">
              <a:lnSpc>
                <a:spcPct val="90000"/>
              </a:lnSpc>
              <a:spcBef>
                <a:spcPts val="1200"/>
              </a:spcBef>
              <a:spcAft>
                <a:spcPts val="0"/>
              </a:spcAft>
              <a:buSzPts val="2200"/>
              <a:buNone/>
            </a:pPr>
            <a:endParaRPr sz="2400"/>
          </a:p>
        </p:txBody>
      </p:sp>
      <p:pic>
        <p:nvPicPr>
          <p:cNvPr id="431" name="Google Shape;431;p27" descr="Light Bulb and Gear"/>
          <p:cNvPicPr preferRelativeResize="0"/>
          <p:nvPr/>
        </p:nvPicPr>
        <p:blipFill rotWithShape="1">
          <a:blip r:embed="rId3">
            <a:alphaModFix/>
          </a:blip>
          <a:srcRect/>
          <a:stretch/>
        </p:blipFill>
        <p:spPr>
          <a:xfrm>
            <a:off x="8048581" y="3092422"/>
            <a:ext cx="3478973" cy="347897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7" name="Google Shape;437;p28" descr="kindpng_1038605.png"/>
          <p:cNvPicPr preferRelativeResize="0"/>
          <p:nvPr/>
        </p:nvPicPr>
        <p:blipFill rotWithShape="1">
          <a:blip r:embed="rId3">
            <a:alphaModFix amt="20000"/>
          </a:blip>
          <a:srcRect/>
          <a:stretch/>
        </p:blipFill>
        <p:spPr>
          <a:xfrm rot="585226" flipH="1">
            <a:off x="-101687" y="3822458"/>
            <a:ext cx="2870859" cy="1455265"/>
          </a:xfrm>
          <a:prstGeom prst="rect">
            <a:avLst/>
          </a:prstGeom>
          <a:noFill/>
          <a:ln>
            <a:noFill/>
          </a:ln>
        </p:spPr>
      </p:pic>
      <p:sp>
        <p:nvSpPr>
          <p:cNvPr id="438" name="Google Shape;438;p28"/>
          <p:cNvSpPr txBox="1">
            <a:spLocks noGrp="1"/>
          </p:cNvSpPr>
          <p:nvPr>
            <p:ph type="title" idx="4294967295"/>
          </p:nvPr>
        </p:nvSpPr>
        <p:spPr>
          <a:xfrm>
            <a:off x="1066800" y="396347"/>
            <a:ext cx="10058400" cy="1449387"/>
          </a:xfrm>
          <a:prstGeom prst="rect">
            <a:avLst/>
          </a:prstGeom>
          <a:noFill/>
          <a:ln>
            <a:noFill/>
          </a:ln>
        </p:spPr>
        <p:txBody>
          <a:bodyPr spcFirstLastPara="1" wrap="square" lIns="91425" tIns="45700" rIns="91425" bIns="45700" anchor="t" anchorCtr="0">
            <a:noAutofit/>
          </a:bodyPr>
          <a:lstStyle/>
          <a:p>
            <a:pPr marL="0" lvl="0" indent="0" algn="l" rtl="0">
              <a:lnSpc>
                <a:spcPct val="85000"/>
              </a:lnSpc>
              <a:spcBef>
                <a:spcPts val="0"/>
              </a:spcBef>
              <a:spcAft>
                <a:spcPts val="0"/>
              </a:spcAft>
              <a:buClr>
                <a:srgbClr val="178CCB"/>
              </a:buClr>
              <a:buSzPts val="4400"/>
              <a:buFont typeface="Arial"/>
              <a:buNone/>
            </a:pPr>
            <a:r>
              <a:rPr lang="en-US" sz="4400">
                <a:solidFill>
                  <a:srgbClr val="178CCB"/>
                </a:solidFill>
              </a:rPr>
              <a:t>A Word about Self-care</a:t>
            </a:r>
            <a:endParaRPr/>
          </a:p>
        </p:txBody>
      </p:sp>
      <p:sp>
        <p:nvSpPr>
          <p:cNvPr id="439" name="Google Shape;439;p28"/>
          <p:cNvSpPr txBox="1">
            <a:spLocks noGrp="1"/>
          </p:cNvSpPr>
          <p:nvPr>
            <p:ph type="body" idx="4294967295"/>
          </p:nvPr>
        </p:nvSpPr>
        <p:spPr>
          <a:xfrm>
            <a:off x="1577975" y="1846263"/>
            <a:ext cx="10614025" cy="4022725"/>
          </a:xfrm>
          <a:prstGeom prst="rect">
            <a:avLst/>
          </a:prstGeom>
          <a:noFill/>
          <a:ln>
            <a:noFill/>
          </a:ln>
        </p:spPr>
        <p:txBody>
          <a:bodyPr spcFirstLastPara="1" wrap="square" lIns="91425" tIns="45700" rIns="91425" bIns="45700" anchor="t" anchorCtr="0">
            <a:normAutofit/>
          </a:bodyPr>
          <a:lstStyle/>
          <a:p>
            <a:pPr marL="173736" lvl="0" indent="0" algn="l" rtl="0">
              <a:lnSpc>
                <a:spcPct val="110000"/>
              </a:lnSpc>
              <a:spcBef>
                <a:spcPts val="0"/>
              </a:spcBef>
              <a:spcAft>
                <a:spcPts val="0"/>
              </a:spcAft>
              <a:buSzPts val="2240"/>
              <a:buNone/>
            </a:pPr>
            <a:r>
              <a:rPr lang="en-US" sz="2800" i="1">
                <a:latin typeface="Arial"/>
                <a:ea typeface="Arial"/>
                <a:cs typeface="Arial"/>
                <a:sym typeface="Arial"/>
              </a:rPr>
              <a:t>Take a breath, be good to yourself....</a:t>
            </a:r>
            <a:endParaRPr/>
          </a:p>
          <a:p>
            <a:pPr marL="758825" lvl="0" indent="-300038" algn="l" rtl="0">
              <a:lnSpc>
                <a:spcPct val="110000"/>
              </a:lnSpc>
              <a:spcBef>
                <a:spcPts val="800"/>
              </a:spcBef>
              <a:spcAft>
                <a:spcPts val="0"/>
              </a:spcAft>
              <a:buClr>
                <a:srgbClr val="094DAE"/>
              </a:buClr>
              <a:buSzPts val="2080"/>
              <a:buFont typeface="Arial"/>
              <a:buChar char="•"/>
            </a:pPr>
            <a:r>
              <a:rPr lang="en-US" sz="2600">
                <a:solidFill>
                  <a:srgbClr val="404040"/>
                </a:solidFill>
                <a:latin typeface="Arial"/>
                <a:ea typeface="Arial"/>
                <a:cs typeface="Arial"/>
                <a:sym typeface="Arial"/>
              </a:rPr>
              <a:t>Step away, take a break from the work and the pandemic media</a:t>
            </a:r>
            <a:endParaRPr/>
          </a:p>
          <a:p>
            <a:pPr marL="758825" lvl="0" indent="-300038" algn="l" rtl="0">
              <a:lnSpc>
                <a:spcPct val="110000"/>
              </a:lnSpc>
              <a:spcBef>
                <a:spcPts val="1333"/>
              </a:spcBef>
              <a:spcAft>
                <a:spcPts val="0"/>
              </a:spcAft>
              <a:buClr>
                <a:srgbClr val="094DAE"/>
              </a:buClr>
              <a:buSzPts val="2080"/>
              <a:buFont typeface="Arial"/>
              <a:buChar char="•"/>
            </a:pPr>
            <a:r>
              <a:rPr lang="en-US" sz="2600">
                <a:solidFill>
                  <a:srgbClr val="404040"/>
                </a:solidFill>
                <a:latin typeface="Arial"/>
                <a:ea typeface="Arial"/>
                <a:cs typeface="Arial"/>
                <a:sym typeface="Arial"/>
              </a:rPr>
              <a:t>Take care of your body</a:t>
            </a:r>
            <a:endParaRPr/>
          </a:p>
          <a:p>
            <a:pPr marL="758825" lvl="0" indent="-300038" algn="l" rtl="0">
              <a:lnSpc>
                <a:spcPct val="110000"/>
              </a:lnSpc>
              <a:spcBef>
                <a:spcPts val="1333"/>
              </a:spcBef>
              <a:spcAft>
                <a:spcPts val="0"/>
              </a:spcAft>
              <a:buClr>
                <a:srgbClr val="094DAE"/>
              </a:buClr>
              <a:buSzPts val="2080"/>
              <a:buFont typeface="Arial"/>
              <a:buChar char="•"/>
            </a:pPr>
            <a:r>
              <a:rPr lang="en-US" sz="2600">
                <a:solidFill>
                  <a:srgbClr val="404040"/>
                </a:solidFill>
                <a:latin typeface="Arial"/>
                <a:ea typeface="Arial"/>
                <a:cs typeface="Arial"/>
                <a:sym typeface="Arial"/>
              </a:rPr>
              <a:t>Make time to unwind</a:t>
            </a:r>
            <a:endParaRPr/>
          </a:p>
          <a:p>
            <a:pPr marL="758825" lvl="0" indent="-300038" algn="l" rtl="0">
              <a:lnSpc>
                <a:spcPct val="110000"/>
              </a:lnSpc>
              <a:spcBef>
                <a:spcPts val="1333"/>
              </a:spcBef>
              <a:spcAft>
                <a:spcPts val="0"/>
              </a:spcAft>
              <a:buClr>
                <a:srgbClr val="094DAE"/>
              </a:buClr>
              <a:buSzPts val="2080"/>
              <a:buFont typeface="Arial"/>
              <a:buChar char="•"/>
            </a:pPr>
            <a:r>
              <a:rPr lang="en-US" sz="2600">
                <a:solidFill>
                  <a:srgbClr val="404040"/>
                </a:solidFill>
                <a:latin typeface="Arial"/>
                <a:ea typeface="Arial"/>
                <a:cs typeface="Arial"/>
                <a:sym typeface="Arial"/>
              </a:rPr>
              <a:t>Connect with others</a:t>
            </a:r>
            <a:endParaRPr/>
          </a:p>
          <a:p>
            <a:pPr marL="758825" lvl="0" indent="-300038" algn="l" rtl="0">
              <a:lnSpc>
                <a:spcPct val="110000"/>
              </a:lnSpc>
              <a:spcBef>
                <a:spcPts val="1333"/>
              </a:spcBef>
              <a:spcAft>
                <a:spcPts val="0"/>
              </a:spcAft>
              <a:buClr>
                <a:srgbClr val="094DAE"/>
              </a:buClr>
              <a:buSzPts val="2080"/>
              <a:buFont typeface="Arial"/>
              <a:buChar char="•"/>
            </a:pPr>
            <a:r>
              <a:rPr lang="en-US" sz="2600">
                <a:solidFill>
                  <a:srgbClr val="404040"/>
                </a:solidFill>
                <a:latin typeface="Arial"/>
                <a:ea typeface="Arial"/>
                <a:cs typeface="Arial"/>
                <a:sym typeface="Arial"/>
              </a:rPr>
              <a:t>Go ahead, use resources – many good online sites!</a:t>
            </a:r>
            <a:endParaRPr/>
          </a:p>
          <a:p>
            <a:pPr marL="393690" lvl="0" indent="-332729" algn="l" rtl="0">
              <a:lnSpc>
                <a:spcPct val="100000"/>
              </a:lnSpc>
              <a:spcBef>
                <a:spcPts val="1600"/>
              </a:spcBef>
              <a:spcAft>
                <a:spcPts val="0"/>
              </a:spcAft>
              <a:buSzPts val="960"/>
              <a:buNone/>
            </a:pPr>
            <a:endParaRPr sz="1200">
              <a:latin typeface="Arial"/>
              <a:ea typeface="Arial"/>
              <a:cs typeface="Arial"/>
              <a:sym typeface="Arial"/>
            </a:endParaRPr>
          </a:p>
        </p:txBody>
      </p:sp>
      <p:pic>
        <p:nvPicPr>
          <p:cNvPr id="440" name="Google Shape;440;p28" descr="kindpng_1038605.png"/>
          <p:cNvPicPr preferRelativeResize="0"/>
          <p:nvPr/>
        </p:nvPicPr>
        <p:blipFill rotWithShape="1">
          <a:blip r:embed="rId4">
            <a:alphaModFix amt="16000"/>
          </a:blip>
          <a:srcRect/>
          <a:stretch/>
        </p:blipFill>
        <p:spPr>
          <a:xfrm>
            <a:off x="5447065" y="415661"/>
            <a:ext cx="4760196" cy="143007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
          <p:cNvSpPr txBox="1">
            <a:spLocks noGrp="1"/>
          </p:cNvSpPr>
          <p:nvPr>
            <p:ph type="ftr" idx="11"/>
          </p:nvPr>
        </p:nvSpPr>
        <p:spPr>
          <a:xfrm>
            <a:off x="730867" y="6470129"/>
            <a:ext cx="5747876" cy="13798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US"/>
              <a:t>Pandemic Initiative for Equity and Action</a:t>
            </a:r>
            <a:endParaRPr/>
          </a:p>
        </p:txBody>
      </p:sp>
      <p:sp>
        <p:nvSpPr>
          <p:cNvPr id="164" name="Google Shape;164;p2"/>
          <p:cNvSpPr txBox="1">
            <a:spLocks noGrp="1"/>
          </p:cNvSpPr>
          <p:nvPr>
            <p:ph type="sldNum" idx="12"/>
          </p:nvPr>
        </p:nvSpPr>
        <p:spPr>
          <a:xfrm>
            <a:off x="362808" y="6453505"/>
            <a:ext cx="328081" cy="155233"/>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US"/>
              <a:t>3</a:t>
            </a:fld>
            <a:endParaRPr/>
          </a:p>
        </p:txBody>
      </p:sp>
      <p:sp>
        <p:nvSpPr>
          <p:cNvPr id="165" name="Google Shape;165;p2"/>
          <p:cNvSpPr txBox="1"/>
          <p:nvPr/>
        </p:nvSpPr>
        <p:spPr>
          <a:xfrm>
            <a:off x="5084211" y="3912987"/>
            <a:ext cx="7584857"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rPr>
              <a:t>Luis Gutierrez-Mock, MPH, MA</a:t>
            </a:r>
            <a:endParaRPr sz="2400" b="1">
              <a:solidFill>
                <a:schemeClr val="dk1"/>
              </a:solidFill>
              <a:latin typeface="Arial"/>
              <a:ea typeface="Arial"/>
              <a:cs typeface="Arial"/>
              <a:sym typeface="Arial"/>
            </a:endParaRPr>
          </a:p>
          <a:p>
            <a:pPr marL="0" marR="0" lvl="0" indent="0" algn="l" rtl="0">
              <a:spcBef>
                <a:spcPts val="0"/>
              </a:spcBef>
              <a:spcAft>
                <a:spcPts val="0"/>
              </a:spcAft>
              <a:buNone/>
            </a:pPr>
            <a:r>
              <a:rPr lang="en-US" sz="2400">
                <a:solidFill>
                  <a:schemeClr val="dk1"/>
                </a:solidFill>
                <a:latin typeface="Arial"/>
                <a:ea typeface="Arial"/>
                <a:cs typeface="Arial"/>
                <a:sym typeface="Arial"/>
              </a:rPr>
              <a:t>UCSF Pandemic Initiative for Equity and Action</a:t>
            </a:r>
            <a:endParaRPr/>
          </a:p>
        </p:txBody>
      </p:sp>
      <p:cxnSp>
        <p:nvCxnSpPr>
          <p:cNvPr id="166" name="Google Shape;166;p2"/>
          <p:cNvCxnSpPr/>
          <p:nvPr/>
        </p:nvCxnSpPr>
        <p:spPr>
          <a:xfrm>
            <a:off x="5143500" y="3640348"/>
            <a:ext cx="5417389" cy="0"/>
          </a:xfrm>
          <a:prstGeom prst="straightConnector1">
            <a:avLst/>
          </a:prstGeom>
          <a:noFill/>
          <a:ln w="28575" cap="flat" cmpd="sng">
            <a:solidFill>
              <a:schemeClr val="dk2"/>
            </a:solidFill>
            <a:prstDash val="solid"/>
            <a:round/>
            <a:headEnd type="none" w="sm" len="sm"/>
            <a:tailEnd type="none" w="sm" len="sm"/>
          </a:ln>
        </p:spPr>
      </p:cxnSp>
      <p:sp>
        <p:nvSpPr>
          <p:cNvPr id="167" name="Google Shape;167;p2"/>
          <p:cNvSpPr txBox="1"/>
          <p:nvPr/>
        </p:nvSpPr>
        <p:spPr>
          <a:xfrm>
            <a:off x="5023670" y="1785731"/>
            <a:ext cx="7584857"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052049"/>
                </a:solidFill>
                <a:latin typeface="Arial"/>
                <a:ea typeface="Arial"/>
                <a:cs typeface="Arial"/>
                <a:sym typeface="Arial"/>
              </a:rPr>
              <a:t>Starting the Conversation</a:t>
            </a:r>
            <a:endParaRPr/>
          </a:p>
        </p:txBody>
      </p:sp>
      <p:pic>
        <p:nvPicPr>
          <p:cNvPr id="168" name="Google Shape;168;p2" descr="Chat"/>
          <p:cNvPicPr preferRelativeResize="0"/>
          <p:nvPr/>
        </p:nvPicPr>
        <p:blipFill rotWithShape="1">
          <a:blip r:embed="rId3">
            <a:alphaModFix/>
          </a:blip>
          <a:srcRect/>
          <a:stretch/>
        </p:blipFill>
        <p:spPr>
          <a:xfrm>
            <a:off x="988818" y="970241"/>
            <a:ext cx="4034852" cy="4034852"/>
          </a:xfrm>
          <a:prstGeom prst="rect">
            <a:avLst/>
          </a:prstGeom>
          <a:noFill/>
          <a:ln>
            <a:noFill/>
          </a:ln>
        </p:spPr>
      </p:pic>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29"/>
          <p:cNvSpPr txBox="1">
            <a:spLocks noGrp="1"/>
          </p:cNvSpPr>
          <p:nvPr>
            <p:ph type="body" idx="1"/>
          </p:nvPr>
        </p:nvSpPr>
        <p:spPr>
          <a:xfrm>
            <a:off x="6883400" y="1617663"/>
            <a:ext cx="4666175" cy="16170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920"/>
              <a:buFont typeface="Arial"/>
              <a:buNone/>
            </a:pPr>
            <a:r>
              <a:rPr lang="en-US"/>
              <a:t>This is important work, but it is emotionally taxing.  Take time for self-care. </a:t>
            </a:r>
            <a:endParaRPr/>
          </a:p>
        </p:txBody>
      </p:sp>
      <p:pic>
        <p:nvPicPr>
          <p:cNvPr id="446" name="Google Shape;446;p29"/>
          <p:cNvPicPr preferRelativeResize="0">
            <a:picLocks noGrp="1"/>
          </p:cNvPicPr>
          <p:nvPr>
            <p:ph type="pic" idx="3"/>
          </p:nvPr>
        </p:nvPicPr>
        <p:blipFill rotWithShape="1">
          <a:blip r:embed="rId3">
            <a:alphaModFix/>
          </a:blip>
          <a:srcRect t="7443" b="7442"/>
          <a:stretch/>
        </p:blipFill>
        <p:spPr>
          <a:xfrm>
            <a:off x="363538" y="826894"/>
            <a:ext cx="5854700" cy="4983356"/>
          </a:xfrm>
          <a:prstGeom prst="rect">
            <a:avLst/>
          </a:prstGeom>
          <a:noFill/>
          <a:ln>
            <a:noFill/>
          </a:ln>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30"/>
          <p:cNvSpPr txBox="1">
            <a:spLocks noGrp="1"/>
          </p:cNvSpPr>
          <p:nvPr>
            <p:ph type="title"/>
          </p:nvPr>
        </p:nvSpPr>
        <p:spPr>
          <a:xfrm>
            <a:off x="1097280" y="286605"/>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000"/>
              <a:buFont typeface="Arial"/>
              <a:buNone/>
            </a:pPr>
            <a:r>
              <a:rPr lang="en-US"/>
              <a:t>Learning Objectives Review</a:t>
            </a:r>
            <a:endParaRPr/>
          </a:p>
        </p:txBody>
      </p:sp>
      <p:sp>
        <p:nvSpPr>
          <p:cNvPr id="453" name="Google Shape;453;p30"/>
          <p:cNvSpPr txBox="1">
            <a:spLocks noGrp="1"/>
          </p:cNvSpPr>
          <p:nvPr>
            <p:ph type="body" idx="1"/>
          </p:nvPr>
        </p:nvSpPr>
        <p:spPr>
          <a:xfrm>
            <a:off x="1141884" y="1868036"/>
            <a:ext cx="10058400" cy="4023360"/>
          </a:xfrm>
          <a:prstGeom prst="rect">
            <a:avLst/>
          </a:prstGeom>
          <a:noFill/>
          <a:ln>
            <a:noFill/>
          </a:ln>
        </p:spPr>
        <p:txBody>
          <a:bodyPr spcFirstLastPara="1" wrap="square" lIns="0" tIns="45700" rIns="0" bIns="45700" anchor="t" anchorCtr="0">
            <a:normAutofit/>
          </a:bodyPr>
          <a:lstStyle/>
          <a:p>
            <a:pPr marL="173736" lvl="0" indent="0" algn="l" rtl="0">
              <a:lnSpc>
                <a:spcPct val="90000"/>
              </a:lnSpc>
              <a:spcBef>
                <a:spcPts val="0"/>
              </a:spcBef>
              <a:spcAft>
                <a:spcPts val="0"/>
              </a:spcAft>
              <a:buSzPts val="2400"/>
              <a:buNone/>
            </a:pPr>
            <a:r>
              <a:rPr lang="en-US" sz="2800"/>
              <a:t>By the end of this session, the learner will be able to:</a:t>
            </a:r>
            <a:endParaRPr sz="2400"/>
          </a:p>
          <a:p>
            <a:pPr marL="457200" lvl="0" indent="-283464" algn="l" rtl="0">
              <a:lnSpc>
                <a:spcPct val="90000"/>
              </a:lnSpc>
              <a:spcBef>
                <a:spcPts val="1200"/>
              </a:spcBef>
              <a:spcAft>
                <a:spcPts val="0"/>
              </a:spcAft>
              <a:buClr>
                <a:srgbClr val="3F3F3F"/>
              </a:buClr>
              <a:buSzPts val="2200"/>
              <a:buFont typeface="Arial"/>
              <a:buChar char="•"/>
            </a:pPr>
            <a:r>
              <a:rPr lang="en-US" sz="2400"/>
              <a:t>Define active listening skills to apply to interviews</a:t>
            </a:r>
            <a:endParaRPr sz="2400"/>
          </a:p>
          <a:p>
            <a:pPr marL="457200" lvl="0" indent="-283464" algn="l" rtl="0">
              <a:lnSpc>
                <a:spcPct val="90000"/>
              </a:lnSpc>
              <a:spcBef>
                <a:spcPts val="1200"/>
              </a:spcBef>
              <a:spcAft>
                <a:spcPts val="0"/>
              </a:spcAft>
              <a:buClr>
                <a:srgbClr val="3F3F3F"/>
              </a:buClr>
              <a:buSzPts val="2200"/>
              <a:buFont typeface="Arial"/>
              <a:buChar char="•"/>
            </a:pPr>
            <a:r>
              <a:rPr lang="en-US" sz="2400"/>
              <a:t>Learn the steps to setting the agenda to begin interview process</a:t>
            </a:r>
            <a:endParaRPr sz="2400"/>
          </a:p>
        </p:txBody>
      </p:sp>
      <p:sp>
        <p:nvSpPr>
          <p:cNvPr id="454" name="Google Shape;454;p30" descr="Board Room"/>
          <p:cNvSpPr/>
          <p:nvPr/>
        </p:nvSpPr>
        <p:spPr>
          <a:xfrm>
            <a:off x="7205675" y="2602524"/>
            <a:ext cx="3950005" cy="3704492"/>
          </a:xfrm>
          <a:prstGeom prst="rect">
            <a:avLst/>
          </a:prstGeom>
          <a:blipFill rotWithShape="1">
            <a:blip r:embed="rId3">
              <a:alphaModFix amt="33000"/>
            </a:blip>
            <a:stretch>
              <a:fillRect/>
            </a:stretch>
          </a:blip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
          <p:cNvSpPr txBox="1"/>
          <p:nvPr/>
        </p:nvSpPr>
        <p:spPr>
          <a:xfrm>
            <a:off x="2256608" y="2490351"/>
            <a:ext cx="9935392" cy="693720"/>
          </a:xfrm>
          <a:prstGeom prst="rect">
            <a:avLst/>
          </a:prstGeom>
          <a:noFill/>
          <a:ln>
            <a:noFill/>
          </a:ln>
        </p:spPr>
        <p:txBody>
          <a:bodyPr spcFirstLastPara="1" wrap="square" lIns="91425" tIns="45700" rIns="91425" bIns="45700" anchor="t" anchorCtr="0">
            <a:normAutofit/>
          </a:bodyPr>
          <a:lstStyle/>
          <a:p>
            <a:pPr marL="635000" marR="0" lvl="0" indent="0" algn="l" rtl="0">
              <a:lnSpc>
                <a:spcPct val="85000"/>
              </a:lnSpc>
              <a:spcBef>
                <a:spcPts val="0"/>
              </a:spcBef>
              <a:spcAft>
                <a:spcPts val="0"/>
              </a:spcAft>
              <a:buClr>
                <a:schemeClr val="lt1"/>
              </a:buClr>
              <a:buSzPts val="4000"/>
              <a:buFont typeface="Arial"/>
              <a:buNone/>
            </a:pPr>
            <a:endParaRPr sz="2400">
              <a:solidFill>
                <a:schemeClr val="dk1"/>
              </a:solidFill>
              <a:latin typeface="Arial"/>
              <a:ea typeface="Arial"/>
              <a:cs typeface="Arial"/>
              <a:sym typeface="Arial"/>
            </a:endParaRPr>
          </a:p>
        </p:txBody>
      </p:sp>
      <p:sp>
        <p:nvSpPr>
          <p:cNvPr id="174" name="Google Shape;174;p3"/>
          <p:cNvSpPr txBox="1"/>
          <p:nvPr/>
        </p:nvSpPr>
        <p:spPr>
          <a:xfrm>
            <a:off x="2863537" y="3074310"/>
            <a:ext cx="8239892" cy="615949"/>
          </a:xfrm>
          <a:prstGeom prst="rect">
            <a:avLst/>
          </a:prstGeom>
          <a:noFill/>
          <a:ln>
            <a:noFill/>
          </a:ln>
        </p:spPr>
        <p:txBody>
          <a:bodyPr spcFirstLastPara="1" wrap="square" lIns="91425" tIns="45700" rIns="91425" bIns="45700" anchor="t" anchorCtr="0">
            <a:noAutofit/>
          </a:bodyPr>
          <a:lstStyle/>
          <a:p>
            <a:pPr marL="91413" marR="0" lvl="0" indent="-91413" algn="l" rtl="0">
              <a:lnSpc>
                <a:spcPct val="90000"/>
              </a:lnSpc>
              <a:spcBef>
                <a:spcPts val="0"/>
              </a:spcBef>
              <a:spcAft>
                <a:spcPts val="0"/>
              </a:spcAft>
              <a:buClr>
                <a:schemeClr val="accent1"/>
              </a:buClr>
              <a:buSzPts val="2400"/>
              <a:buFont typeface="Calibri"/>
              <a:buChar char=" "/>
            </a:pPr>
            <a:r>
              <a:rPr lang="en-US" sz="2400" b="0" i="0" u="none" strike="noStrike" cap="none">
                <a:solidFill>
                  <a:schemeClr val="lt1"/>
                </a:solidFill>
                <a:latin typeface="Arial"/>
                <a:ea typeface="Arial"/>
                <a:cs typeface="Arial"/>
                <a:sym typeface="Arial"/>
              </a:rPr>
              <a:t>Interviewing skills and setting the agenda</a:t>
            </a:r>
            <a:endParaRPr sz="2400">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4"/>
          <p:cNvSpPr txBox="1">
            <a:spLocks noGrp="1"/>
          </p:cNvSpPr>
          <p:nvPr>
            <p:ph type="title"/>
          </p:nvPr>
        </p:nvSpPr>
        <p:spPr>
          <a:xfrm>
            <a:off x="1097280" y="286605"/>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000"/>
              <a:buFont typeface="Arial"/>
              <a:buNone/>
            </a:pPr>
            <a:r>
              <a:rPr lang="en-US"/>
              <a:t>Learning Objectives</a:t>
            </a:r>
            <a:endParaRPr/>
          </a:p>
        </p:txBody>
      </p:sp>
      <p:sp>
        <p:nvSpPr>
          <p:cNvPr id="181" name="Google Shape;181;p4"/>
          <p:cNvSpPr txBox="1">
            <a:spLocks noGrp="1"/>
          </p:cNvSpPr>
          <p:nvPr>
            <p:ph type="body" idx="1"/>
          </p:nvPr>
        </p:nvSpPr>
        <p:spPr>
          <a:xfrm>
            <a:off x="1141884" y="1868036"/>
            <a:ext cx="10058400" cy="4023360"/>
          </a:xfrm>
          <a:prstGeom prst="rect">
            <a:avLst/>
          </a:prstGeom>
          <a:noFill/>
          <a:ln>
            <a:noFill/>
          </a:ln>
        </p:spPr>
        <p:txBody>
          <a:bodyPr spcFirstLastPara="1" wrap="square" lIns="0" tIns="45700" rIns="0" bIns="45700" anchor="t" anchorCtr="0">
            <a:normAutofit/>
          </a:bodyPr>
          <a:lstStyle/>
          <a:p>
            <a:pPr marL="173736" lvl="0" indent="0" algn="l" rtl="0">
              <a:lnSpc>
                <a:spcPct val="90000"/>
              </a:lnSpc>
              <a:spcBef>
                <a:spcPts val="0"/>
              </a:spcBef>
              <a:spcAft>
                <a:spcPts val="0"/>
              </a:spcAft>
              <a:buSzPts val="2400"/>
              <a:buNone/>
            </a:pPr>
            <a:r>
              <a:rPr lang="en-US" sz="2400"/>
              <a:t>By the end of this session, the learner will be able to:</a:t>
            </a:r>
            <a:endParaRPr/>
          </a:p>
          <a:p>
            <a:pPr marL="457200" lvl="0" indent="-283464" algn="l" rtl="0">
              <a:lnSpc>
                <a:spcPct val="90000"/>
              </a:lnSpc>
              <a:spcBef>
                <a:spcPts val="1200"/>
              </a:spcBef>
              <a:spcAft>
                <a:spcPts val="0"/>
              </a:spcAft>
              <a:buClr>
                <a:srgbClr val="3F3F3F"/>
              </a:buClr>
              <a:buSzPts val="2200"/>
              <a:buFont typeface="Arial"/>
              <a:buChar char="•"/>
            </a:pPr>
            <a:r>
              <a:rPr lang="en-US"/>
              <a:t>Define active listening skills to apply to interviews</a:t>
            </a:r>
            <a:endParaRPr/>
          </a:p>
          <a:p>
            <a:pPr marL="457200" lvl="0" indent="-283464" algn="l" rtl="0">
              <a:lnSpc>
                <a:spcPct val="90000"/>
              </a:lnSpc>
              <a:spcBef>
                <a:spcPts val="1200"/>
              </a:spcBef>
              <a:spcAft>
                <a:spcPts val="0"/>
              </a:spcAft>
              <a:buClr>
                <a:srgbClr val="3F3F3F"/>
              </a:buClr>
              <a:buSzPts val="2200"/>
              <a:buFont typeface="Arial"/>
              <a:buChar char="•"/>
            </a:pPr>
            <a:r>
              <a:rPr lang="en-US"/>
              <a:t>Learn the steps to setting the agenda to begin interview process</a:t>
            </a:r>
            <a:endParaRPr/>
          </a:p>
        </p:txBody>
      </p:sp>
      <p:sp>
        <p:nvSpPr>
          <p:cNvPr id="182" name="Google Shape;182;p4" descr="Board Room"/>
          <p:cNvSpPr/>
          <p:nvPr/>
        </p:nvSpPr>
        <p:spPr>
          <a:xfrm>
            <a:off x="7205675" y="2602524"/>
            <a:ext cx="3950005" cy="3704492"/>
          </a:xfrm>
          <a:prstGeom prst="rect">
            <a:avLst/>
          </a:prstGeom>
          <a:blipFill rotWithShape="1">
            <a:blip r:embed="rId3">
              <a:alphaModFix amt="33000"/>
            </a:blip>
            <a:stretch>
              <a:fillRect/>
            </a:stretch>
          </a:blip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5"/>
          <p:cNvSpPr/>
          <p:nvPr/>
        </p:nvSpPr>
        <p:spPr>
          <a:xfrm>
            <a:off x="7636799" y="3130610"/>
            <a:ext cx="3785755" cy="3589359"/>
          </a:xfrm>
          <a:prstGeom prst="ellipse">
            <a:avLst/>
          </a:prstGeom>
          <a:solidFill>
            <a:schemeClr val="accent3">
              <a:alpha val="31764"/>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189" name="Google Shape;189;p5"/>
          <p:cNvSpPr/>
          <p:nvPr/>
        </p:nvSpPr>
        <p:spPr>
          <a:xfrm>
            <a:off x="4337870" y="3130609"/>
            <a:ext cx="3785755" cy="3589359"/>
          </a:xfrm>
          <a:prstGeom prst="ellipse">
            <a:avLst/>
          </a:prstGeom>
          <a:solidFill>
            <a:schemeClr val="accent4">
              <a:alpha val="31764"/>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190" name="Google Shape;190;p5"/>
          <p:cNvSpPr/>
          <p:nvPr/>
        </p:nvSpPr>
        <p:spPr>
          <a:xfrm>
            <a:off x="7518261" y="560237"/>
            <a:ext cx="3785755" cy="3589359"/>
          </a:xfrm>
          <a:prstGeom prst="ellipse">
            <a:avLst/>
          </a:prstGeom>
          <a:solidFill>
            <a:srgbClr val="FFFF00">
              <a:alpha val="3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191" name="Google Shape;191;p5"/>
          <p:cNvSpPr/>
          <p:nvPr/>
        </p:nvSpPr>
        <p:spPr>
          <a:xfrm>
            <a:off x="4339935" y="546221"/>
            <a:ext cx="3785755" cy="3589359"/>
          </a:xfrm>
          <a:prstGeom prst="ellipse">
            <a:avLst/>
          </a:prstGeom>
          <a:solidFill>
            <a:srgbClr val="7ED5CC">
              <a:alpha val="3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192" name="Google Shape;192;p5"/>
          <p:cNvSpPr txBox="1">
            <a:spLocks noGrp="1"/>
          </p:cNvSpPr>
          <p:nvPr>
            <p:ph type="title"/>
          </p:nvPr>
        </p:nvSpPr>
        <p:spPr>
          <a:xfrm>
            <a:off x="477983" y="1758140"/>
            <a:ext cx="3381648" cy="22860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FFFFFF"/>
              </a:buClr>
              <a:buSzPts val="3700"/>
              <a:buFont typeface="Arial"/>
              <a:buNone/>
            </a:pPr>
            <a:r>
              <a:rPr lang="en-US" sz="3700"/>
              <a:t>Key considerations for interview</a:t>
            </a:r>
            <a:endParaRPr/>
          </a:p>
        </p:txBody>
      </p:sp>
      <p:grpSp>
        <p:nvGrpSpPr>
          <p:cNvPr id="193" name="Google Shape;193;p5"/>
          <p:cNvGrpSpPr/>
          <p:nvPr/>
        </p:nvGrpSpPr>
        <p:grpSpPr>
          <a:xfrm>
            <a:off x="5280267" y="4487409"/>
            <a:ext cx="1941123" cy="1151864"/>
            <a:chOff x="556470" y="4508440"/>
            <a:chExt cx="1941123" cy="1151864"/>
          </a:xfrm>
        </p:grpSpPr>
        <p:sp>
          <p:nvSpPr>
            <p:cNvPr id="194" name="Google Shape;194;p5"/>
            <p:cNvSpPr/>
            <p:nvPr/>
          </p:nvSpPr>
          <p:spPr>
            <a:xfrm>
              <a:off x="792515" y="4508440"/>
              <a:ext cx="1705078" cy="1151864"/>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95" name="Google Shape;195;p5"/>
            <p:cNvSpPr txBox="1"/>
            <p:nvPr/>
          </p:nvSpPr>
          <p:spPr>
            <a:xfrm>
              <a:off x="556470" y="4508440"/>
              <a:ext cx="1899559" cy="115186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62626"/>
                </a:buClr>
                <a:buSzPts val="2200"/>
                <a:buFont typeface="Arial"/>
                <a:buNone/>
              </a:pPr>
              <a:r>
                <a:rPr lang="en-US" sz="2200" b="0" i="0" u="none" strike="noStrike" cap="none">
                  <a:solidFill>
                    <a:srgbClr val="262626"/>
                  </a:solidFill>
                  <a:latin typeface="Arial"/>
                  <a:ea typeface="Arial"/>
                  <a:cs typeface="Arial"/>
                  <a:sym typeface="Arial"/>
                </a:rPr>
                <a:t>Recognize the unique needs of each person</a:t>
              </a:r>
              <a:endParaRPr sz="2400">
                <a:solidFill>
                  <a:schemeClr val="dk1"/>
                </a:solidFill>
                <a:latin typeface="Arial"/>
                <a:ea typeface="Arial"/>
                <a:cs typeface="Arial"/>
                <a:sym typeface="Arial"/>
              </a:endParaRPr>
            </a:p>
          </p:txBody>
        </p:sp>
      </p:grpSp>
      <p:grpSp>
        <p:nvGrpSpPr>
          <p:cNvPr id="196" name="Google Shape;196;p5"/>
          <p:cNvGrpSpPr/>
          <p:nvPr/>
        </p:nvGrpSpPr>
        <p:grpSpPr>
          <a:xfrm>
            <a:off x="8252955" y="4398841"/>
            <a:ext cx="2454170" cy="1302778"/>
            <a:chOff x="3422472" y="4360267"/>
            <a:chExt cx="2454170" cy="1302778"/>
          </a:xfrm>
        </p:grpSpPr>
        <p:sp>
          <p:nvSpPr>
            <p:cNvPr id="197" name="Google Shape;197;p5"/>
            <p:cNvSpPr/>
            <p:nvPr/>
          </p:nvSpPr>
          <p:spPr>
            <a:xfrm>
              <a:off x="3588497" y="4511181"/>
              <a:ext cx="2221392" cy="1151864"/>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98" name="Google Shape;198;p5"/>
            <p:cNvSpPr txBox="1"/>
            <p:nvPr/>
          </p:nvSpPr>
          <p:spPr>
            <a:xfrm>
              <a:off x="3422472" y="4360267"/>
              <a:ext cx="2454170" cy="115186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62626"/>
                </a:buClr>
                <a:buSzPts val="2200"/>
                <a:buFont typeface="Arial"/>
                <a:buNone/>
              </a:pPr>
              <a:r>
                <a:rPr lang="en-US" sz="2200" b="0" i="0" u="none" strike="noStrike" cap="none">
                  <a:solidFill>
                    <a:srgbClr val="262626"/>
                  </a:solidFill>
                  <a:latin typeface="Arial"/>
                  <a:ea typeface="Arial"/>
                  <a:cs typeface="Arial"/>
                  <a:sym typeface="Arial"/>
                </a:rPr>
                <a:t>Use a personalized approach to collecting required information </a:t>
              </a:r>
              <a:endParaRPr sz="2400">
                <a:solidFill>
                  <a:schemeClr val="dk1"/>
                </a:solidFill>
                <a:latin typeface="Arial"/>
                <a:ea typeface="Arial"/>
                <a:cs typeface="Arial"/>
                <a:sym typeface="Arial"/>
              </a:endParaRPr>
            </a:p>
          </p:txBody>
        </p:sp>
      </p:grpSp>
      <p:grpSp>
        <p:nvGrpSpPr>
          <p:cNvPr id="199" name="Google Shape;199;p5"/>
          <p:cNvGrpSpPr/>
          <p:nvPr/>
        </p:nvGrpSpPr>
        <p:grpSpPr>
          <a:xfrm>
            <a:off x="2181297" y="1248047"/>
            <a:ext cx="8292840" cy="1959158"/>
            <a:chOff x="3307556" y="1167364"/>
            <a:chExt cx="8292840" cy="1959158"/>
          </a:xfrm>
        </p:grpSpPr>
        <p:sp>
          <p:nvSpPr>
            <p:cNvPr id="200" name="Google Shape;200;p5"/>
            <p:cNvSpPr/>
            <p:nvPr/>
          </p:nvSpPr>
          <p:spPr>
            <a:xfrm>
              <a:off x="3307556" y="1167364"/>
              <a:ext cx="1705078" cy="1550743"/>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01" name="Google Shape;201;p5"/>
            <p:cNvSpPr txBox="1"/>
            <p:nvPr/>
          </p:nvSpPr>
          <p:spPr>
            <a:xfrm>
              <a:off x="9510293" y="1575779"/>
              <a:ext cx="2090103" cy="1550743"/>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62626"/>
                </a:buClr>
                <a:buSzPts val="2200"/>
                <a:buFont typeface="Arial"/>
                <a:buNone/>
              </a:pPr>
              <a:r>
                <a:rPr lang="en-US" sz="2200" b="0" i="0" u="none" strike="noStrike" cap="none">
                  <a:solidFill>
                    <a:srgbClr val="262626"/>
                  </a:solidFill>
                  <a:latin typeface="Arial"/>
                  <a:ea typeface="Arial"/>
                  <a:cs typeface="Arial"/>
                  <a:sym typeface="Arial"/>
                </a:rPr>
                <a:t>Demonstrate compassion in a time of distress</a:t>
              </a:r>
              <a:endParaRPr sz="2400">
                <a:solidFill>
                  <a:schemeClr val="dk1"/>
                </a:solidFill>
                <a:latin typeface="Arial"/>
                <a:ea typeface="Arial"/>
                <a:cs typeface="Arial"/>
                <a:sym typeface="Arial"/>
              </a:endParaRPr>
            </a:p>
          </p:txBody>
        </p:sp>
      </p:grpSp>
      <p:grpSp>
        <p:nvGrpSpPr>
          <p:cNvPr id="202" name="Google Shape;202;p5"/>
          <p:cNvGrpSpPr/>
          <p:nvPr/>
        </p:nvGrpSpPr>
        <p:grpSpPr>
          <a:xfrm>
            <a:off x="5155575" y="1656462"/>
            <a:ext cx="5670202" cy="1384253"/>
            <a:chOff x="-4052377" y="381819"/>
            <a:chExt cx="7061544" cy="2236568"/>
          </a:xfrm>
        </p:grpSpPr>
        <p:sp>
          <p:nvSpPr>
            <p:cNvPr id="203" name="Google Shape;203;p5"/>
            <p:cNvSpPr/>
            <p:nvPr/>
          </p:nvSpPr>
          <p:spPr>
            <a:xfrm>
              <a:off x="797255" y="1466523"/>
              <a:ext cx="2211912" cy="1151864"/>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04" name="Google Shape;204;p5"/>
            <p:cNvSpPr txBox="1"/>
            <p:nvPr/>
          </p:nvSpPr>
          <p:spPr>
            <a:xfrm>
              <a:off x="-4052377" y="381819"/>
              <a:ext cx="2665404" cy="1966857"/>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62626"/>
                </a:buClr>
                <a:buSzPts val="2200"/>
                <a:buFont typeface="Arial"/>
                <a:buNone/>
              </a:pPr>
              <a:r>
                <a:rPr lang="en-US" sz="2200" b="0" i="0" u="none" strike="noStrike" cap="none">
                  <a:solidFill>
                    <a:srgbClr val="262626"/>
                  </a:solidFill>
                  <a:latin typeface="Arial"/>
                  <a:ea typeface="Arial"/>
                  <a:cs typeface="Arial"/>
                  <a:sym typeface="Arial"/>
                </a:rPr>
                <a:t>Establish rapport and build trust in a brief encounter</a:t>
              </a:r>
              <a:endParaRPr sz="2400">
                <a:solidFill>
                  <a:schemeClr val="dk1"/>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6"/>
          <p:cNvSpPr txBox="1">
            <a:spLocks noGrp="1"/>
          </p:cNvSpPr>
          <p:nvPr>
            <p:ph type="title"/>
          </p:nvPr>
        </p:nvSpPr>
        <p:spPr>
          <a:xfrm>
            <a:off x="1039368" y="5245041"/>
            <a:ext cx="10113264" cy="822960"/>
          </a:xfrm>
          <a:prstGeom prst="rect">
            <a:avLst/>
          </a:prstGeom>
          <a:noFill/>
          <a:ln>
            <a:noFill/>
          </a:ln>
        </p:spPr>
        <p:txBody>
          <a:bodyPr spcFirstLastPara="1" wrap="square" lIns="91425" tIns="0" rIns="91425" bIns="0" anchor="b" anchorCtr="0">
            <a:normAutofit/>
          </a:bodyPr>
          <a:lstStyle/>
          <a:p>
            <a:pPr marL="0" lvl="0" indent="0" algn="l" rtl="0">
              <a:lnSpc>
                <a:spcPct val="85000"/>
              </a:lnSpc>
              <a:spcBef>
                <a:spcPts val="0"/>
              </a:spcBef>
              <a:spcAft>
                <a:spcPts val="0"/>
              </a:spcAft>
              <a:buClr>
                <a:srgbClr val="FFFFFF"/>
              </a:buClr>
              <a:buSzPts val="4000"/>
              <a:buFont typeface="Arial"/>
              <a:buNone/>
            </a:pPr>
            <a:r>
              <a:rPr lang="en-US"/>
              <a:t>Meet Elsie</a:t>
            </a:r>
            <a:endParaRPr/>
          </a:p>
        </p:txBody>
      </p:sp>
      <p:pic>
        <p:nvPicPr>
          <p:cNvPr id="211" name="Google Shape;211;p6" descr="A close up of a person wearing glasses&#10;&#10;Description automatically generated"/>
          <p:cNvPicPr preferRelativeResize="0"/>
          <p:nvPr/>
        </p:nvPicPr>
        <p:blipFill rotWithShape="1">
          <a:blip r:embed="rId3">
            <a:alphaModFix/>
          </a:blip>
          <a:srcRect t="20349" r="-1" b="40748"/>
          <a:stretch/>
        </p:blipFill>
        <p:spPr>
          <a:xfrm>
            <a:off x="15" y="10"/>
            <a:ext cx="12191985" cy="491506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7"/>
          <p:cNvSpPr txBox="1">
            <a:spLocks noGrp="1"/>
          </p:cNvSpPr>
          <p:nvPr>
            <p:ph type="title"/>
          </p:nvPr>
        </p:nvSpPr>
        <p:spPr>
          <a:xfrm>
            <a:off x="414671" y="1742675"/>
            <a:ext cx="3200400" cy="22860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FFFFFF"/>
              </a:buClr>
              <a:buSzPts val="4000"/>
              <a:buFont typeface="Arial"/>
              <a:buNone/>
            </a:pPr>
            <a:r>
              <a:rPr lang="en-US"/>
              <a:t>What is Health Coaching?</a:t>
            </a:r>
            <a:endParaRPr/>
          </a:p>
        </p:txBody>
      </p:sp>
      <p:sp>
        <p:nvSpPr>
          <p:cNvPr id="218" name="Google Shape;218;p7"/>
          <p:cNvSpPr txBox="1">
            <a:spLocks noGrp="1"/>
          </p:cNvSpPr>
          <p:nvPr>
            <p:ph type="body" idx="1"/>
          </p:nvPr>
        </p:nvSpPr>
        <p:spPr>
          <a:xfrm>
            <a:off x="4406015" y="1844275"/>
            <a:ext cx="7168114" cy="3297155"/>
          </a:xfrm>
          <a:prstGeom prst="rect">
            <a:avLst/>
          </a:prstGeom>
          <a:solidFill>
            <a:srgbClr val="D8EAD5"/>
          </a:solidFill>
          <a:ln>
            <a:noFill/>
          </a:ln>
        </p:spPr>
        <p:txBody>
          <a:bodyPr spcFirstLastPara="1" wrap="square" lIns="0" tIns="45700" rIns="0" bIns="45700" anchor="ctr" anchorCtr="0">
            <a:normAutofit/>
          </a:bodyPr>
          <a:lstStyle/>
          <a:p>
            <a:pPr marL="247650" lvl="0" indent="0" algn="l" rtl="0">
              <a:lnSpc>
                <a:spcPct val="100000"/>
              </a:lnSpc>
              <a:spcBef>
                <a:spcPts val="0"/>
              </a:spcBef>
              <a:spcAft>
                <a:spcPts val="0"/>
              </a:spcAft>
              <a:buSzPts val="2400"/>
              <a:buNone/>
            </a:pPr>
            <a:r>
              <a:rPr lang="en-US" sz="2400"/>
              <a:t>An approach that is: </a:t>
            </a:r>
            <a:endParaRPr/>
          </a:p>
          <a:p>
            <a:pPr marL="820738" lvl="0" indent="-273050" algn="l" rtl="0">
              <a:lnSpc>
                <a:spcPct val="100000"/>
              </a:lnSpc>
              <a:spcBef>
                <a:spcPts val="1200"/>
              </a:spcBef>
              <a:spcAft>
                <a:spcPts val="0"/>
              </a:spcAft>
              <a:buClr>
                <a:schemeClr val="dk1"/>
              </a:buClr>
              <a:buSzPts val="2200"/>
              <a:buChar char="•"/>
            </a:pPr>
            <a:r>
              <a:rPr lang="en-US" b="1"/>
              <a:t>Contact-centered:</a:t>
            </a:r>
            <a:r>
              <a:rPr lang="en-US"/>
              <a:t> Meeting people where they are</a:t>
            </a:r>
            <a:endParaRPr/>
          </a:p>
          <a:p>
            <a:pPr marL="820738" lvl="0" indent="-273050" algn="l" rtl="0">
              <a:lnSpc>
                <a:spcPct val="100000"/>
              </a:lnSpc>
              <a:spcBef>
                <a:spcPts val="1200"/>
              </a:spcBef>
              <a:spcAft>
                <a:spcPts val="0"/>
              </a:spcAft>
              <a:buClr>
                <a:schemeClr val="dk1"/>
              </a:buClr>
              <a:buSzPts val="2200"/>
              <a:buChar char="•"/>
            </a:pPr>
            <a:r>
              <a:rPr lang="en-US" b="1"/>
              <a:t>Strength-based:</a:t>
            </a:r>
            <a:r>
              <a:rPr lang="en-US" i="1"/>
              <a:t> </a:t>
            </a:r>
            <a:r>
              <a:rPr lang="en-US"/>
              <a:t>Identifying and building on people’s knowledge and motivation</a:t>
            </a:r>
            <a:endParaRPr/>
          </a:p>
          <a:p>
            <a:pPr marL="820738" lvl="0" indent="-273050" algn="l" rtl="0">
              <a:lnSpc>
                <a:spcPct val="100000"/>
              </a:lnSpc>
              <a:spcBef>
                <a:spcPts val="1200"/>
              </a:spcBef>
              <a:spcAft>
                <a:spcPts val="0"/>
              </a:spcAft>
              <a:buClr>
                <a:schemeClr val="dk1"/>
              </a:buClr>
              <a:buSzPts val="2200"/>
              <a:buChar char="•"/>
            </a:pPr>
            <a:r>
              <a:rPr lang="en-US" b="1"/>
              <a:t>Collaborative:</a:t>
            </a:r>
            <a:r>
              <a:rPr lang="en-US"/>
              <a:t> Engaging people as the experts in their lives to understand how to carry out behavior change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8"/>
          <p:cNvSpPr txBox="1">
            <a:spLocks noGrp="1"/>
          </p:cNvSpPr>
          <p:nvPr>
            <p:ph type="title"/>
          </p:nvPr>
        </p:nvSpPr>
        <p:spPr>
          <a:xfrm>
            <a:off x="1486148" y="5181246"/>
            <a:ext cx="9152506" cy="822960"/>
          </a:xfrm>
          <a:prstGeom prst="rect">
            <a:avLst/>
          </a:prstGeom>
          <a:noFill/>
          <a:ln>
            <a:noFill/>
          </a:ln>
        </p:spPr>
        <p:txBody>
          <a:bodyPr spcFirstLastPara="1" wrap="square" lIns="91425" tIns="0" rIns="91425" bIns="0" anchor="b" anchorCtr="0">
            <a:normAutofit/>
          </a:bodyPr>
          <a:lstStyle/>
          <a:p>
            <a:pPr marL="0" lvl="0" indent="0" algn="l" rtl="0">
              <a:lnSpc>
                <a:spcPct val="85000"/>
              </a:lnSpc>
              <a:spcBef>
                <a:spcPts val="0"/>
              </a:spcBef>
              <a:spcAft>
                <a:spcPts val="0"/>
              </a:spcAft>
              <a:buClr>
                <a:srgbClr val="FFFFFF"/>
              </a:buClr>
              <a:buSzPts val="4000"/>
              <a:buFont typeface="Arial"/>
              <a:buNone/>
            </a:pPr>
            <a:r>
              <a:rPr lang="en-US" sz="4000" b="0">
                <a:latin typeface="Arial"/>
                <a:ea typeface="Arial"/>
                <a:cs typeface="Arial"/>
                <a:sym typeface="Arial"/>
              </a:rPr>
              <a:t>What is Health Coaching?</a:t>
            </a:r>
            <a:endParaRPr/>
          </a:p>
        </p:txBody>
      </p:sp>
      <p:pic>
        <p:nvPicPr>
          <p:cNvPr id="225" name="Google Shape;225;p8"/>
          <p:cNvPicPr preferRelativeResize="0"/>
          <p:nvPr/>
        </p:nvPicPr>
        <p:blipFill rotWithShape="1">
          <a:blip r:embed="rId3">
            <a:alphaModFix/>
          </a:blip>
          <a:srcRect t="5141" b="34008"/>
          <a:stretch/>
        </p:blipFill>
        <p:spPr>
          <a:xfrm>
            <a:off x="15" y="10"/>
            <a:ext cx="12191984" cy="4915066"/>
          </a:xfrm>
          <a:prstGeom prst="rect">
            <a:avLst/>
          </a:prstGeom>
          <a:noFill/>
          <a:ln>
            <a:noFill/>
          </a:ln>
        </p:spPr>
      </p:pic>
      <p:sp>
        <p:nvSpPr>
          <p:cNvPr id="226" name="Google Shape;226;p8"/>
          <p:cNvSpPr txBox="1"/>
          <p:nvPr/>
        </p:nvSpPr>
        <p:spPr>
          <a:xfrm>
            <a:off x="1486148" y="2679405"/>
            <a:ext cx="6327648" cy="1998921"/>
          </a:xfrm>
          <a:prstGeom prst="rect">
            <a:avLst/>
          </a:prstGeom>
          <a:solidFill>
            <a:srgbClr val="595959">
              <a:alpha val="38431"/>
            </a:srgbClr>
          </a:solidFill>
          <a:ln>
            <a:noFill/>
          </a:ln>
        </p:spPr>
        <p:txBody>
          <a:bodyPr spcFirstLastPara="1" wrap="square" lIns="91425" tIns="0" rIns="91425" bIns="0" anchor="t" anchorCtr="0">
            <a:normAutofit/>
          </a:bodyPr>
          <a:lstStyle/>
          <a:p>
            <a:pPr marL="0" marR="0" lvl="0" indent="0" algn="l" rtl="0">
              <a:lnSpc>
                <a:spcPct val="90000"/>
              </a:lnSpc>
              <a:spcBef>
                <a:spcPts val="0"/>
              </a:spcBef>
              <a:spcAft>
                <a:spcPts val="0"/>
              </a:spcAft>
              <a:buClr>
                <a:schemeClr val="dk1"/>
              </a:buClr>
              <a:buSzPts val="1100"/>
              <a:buFont typeface="Arial"/>
              <a:buNone/>
            </a:pPr>
            <a:endParaRPr sz="1100" b="1" i="0" u="none" strike="noStrike" cap="none">
              <a:solidFill>
                <a:srgbClr val="FFFFFF"/>
              </a:solidFill>
              <a:latin typeface="Arial"/>
              <a:ea typeface="Arial"/>
              <a:cs typeface="Arial"/>
              <a:sym typeface="Arial"/>
            </a:endParaRPr>
          </a:p>
          <a:p>
            <a:pPr marL="0" marR="0" lvl="0" indent="0" algn="l" rtl="0">
              <a:lnSpc>
                <a:spcPct val="90000"/>
              </a:lnSpc>
              <a:spcBef>
                <a:spcPts val="600"/>
              </a:spcBef>
              <a:spcAft>
                <a:spcPts val="0"/>
              </a:spcAft>
              <a:buClr>
                <a:srgbClr val="FFFFFF"/>
              </a:buClr>
              <a:buSzPts val="3000"/>
              <a:buFont typeface="Arial"/>
              <a:buNone/>
            </a:pPr>
            <a:r>
              <a:rPr lang="en-US" sz="3000" b="0" i="0" u="none" strike="noStrike" cap="none">
                <a:solidFill>
                  <a:srgbClr val="FFFFFF"/>
                </a:solidFill>
                <a:latin typeface="Arial"/>
                <a:ea typeface="Arial"/>
                <a:cs typeface="Arial"/>
                <a:sym typeface="Arial"/>
              </a:rPr>
              <a:t>Health coaching is a set of tools to support people in gaining the </a:t>
            </a:r>
            <a:r>
              <a:rPr lang="en-US" sz="3000" b="1" i="0" u="none" strike="noStrike" cap="none">
                <a:solidFill>
                  <a:srgbClr val="FFC000"/>
                </a:solidFill>
                <a:latin typeface="Arial"/>
                <a:ea typeface="Arial"/>
                <a:cs typeface="Arial"/>
                <a:sym typeface="Arial"/>
              </a:rPr>
              <a:t>knowledge, skills</a:t>
            </a:r>
            <a:r>
              <a:rPr lang="en-US" sz="3000" b="0" i="0" u="none" strike="noStrike" cap="none">
                <a:solidFill>
                  <a:srgbClr val="FFC000"/>
                </a:solidFill>
                <a:latin typeface="Arial"/>
                <a:ea typeface="Arial"/>
                <a:cs typeface="Arial"/>
                <a:sym typeface="Arial"/>
              </a:rPr>
              <a:t> and </a:t>
            </a:r>
            <a:r>
              <a:rPr lang="en-US" sz="3000" b="1" i="0" u="none" strike="noStrike" cap="none">
                <a:solidFill>
                  <a:srgbClr val="FFC000"/>
                </a:solidFill>
                <a:latin typeface="Arial"/>
                <a:ea typeface="Arial"/>
                <a:cs typeface="Arial"/>
                <a:sym typeface="Arial"/>
              </a:rPr>
              <a:t>confidence </a:t>
            </a:r>
            <a:r>
              <a:rPr lang="en-US" sz="3000" b="0" i="0" u="none" strike="noStrike" cap="none">
                <a:solidFill>
                  <a:srgbClr val="FFFFFF"/>
                </a:solidFill>
                <a:latin typeface="Arial"/>
                <a:ea typeface="Arial"/>
                <a:cs typeface="Arial"/>
                <a:sym typeface="Arial"/>
              </a:rPr>
              <a:t>to care for their health. </a:t>
            </a:r>
            <a:endParaRPr sz="2400">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UCSF Classic">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CSF Classic">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UCSF Classic">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e3_UCSF-16x9-FontA_test2" id="{24DA3907-1B0C-0B4F-8531-D21433304D1E}" vid="{D9C2AF2E-EB53-994D-B007-E3AEEE4B0E8B}"/>
    </a:ext>
  </a:extLst>
</a:theme>
</file>

<file path=ppt/theme/theme4.xml><?xml version="1.0" encoding="utf-8"?>
<a:theme xmlns:a="http://schemas.openxmlformats.org/drawingml/2006/main" name="Office Theme">
  <a:themeElements>
    <a:clrScheme name="Coalesse Palette">
      <a:dk1>
        <a:srgbClr val="000000"/>
      </a:dk1>
      <a:lt1>
        <a:srgbClr val="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TotalTime>
  <Words>4150</Words>
  <Application>Microsoft Macintosh PowerPoint</Application>
  <PresentationFormat>Widescreen</PresentationFormat>
  <Paragraphs>316</Paragraphs>
  <Slides>32</Slides>
  <Notes>31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32</vt:i4>
      </vt:variant>
    </vt:vector>
  </HeadingPairs>
  <TitlesOfParts>
    <vt:vector size="45" baseType="lpstr">
      <vt:lpstr>Verdana</vt:lpstr>
      <vt:lpstr>Trebuchet MS</vt:lpstr>
      <vt:lpstr>Times New Roman</vt:lpstr>
      <vt:lpstr>NTR</vt:lpstr>
      <vt:lpstr>.AppleSystemUIFont</vt:lpstr>
      <vt:lpstr>Calibri</vt:lpstr>
      <vt:lpstr>Garamond</vt:lpstr>
      <vt:lpstr>Wingdings</vt:lpstr>
      <vt:lpstr>Noto Sans Symbols</vt:lpstr>
      <vt:lpstr>Arial</vt:lpstr>
      <vt:lpstr>UCSF Classic</vt:lpstr>
      <vt:lpstr>UCSF Classic</vt:lpstr>
      <vt:lpstr>1_UCSF Classic</vt:lpstr>
      <vt:lpstr>PowerPoint Presentation</vt:lpstr>
      <vt:lpstr>PowerPoint Presentation</vt:lpstr>
      <vt:lpstr>PowerPoint Presentation</vt:lpstr>
      <vt:lpstr>PowerPoint Presentation</vt:lpstr>
      <vt:lpstr>Learning Objectives</vt:lpstr>
      <vt:lpstr>Key considerations for interview</vt:lpstr>
      <vt:lpstr>Meet Elsie</vt:lpstr>
      <vt:lpstr>What is Health Coaching?</vt:lpstr>
      <vt:lpstr>What is Health Coaching?</vt:lpstr>
      <vt:lpstr>How is Health Coaching relevant to COVID-19 contact tracing?</vt:lpstr>
      <vt:lpstr>The Spirit of Health Coaching:  The Wind and the Sun</vt:lpstr>
      <vt:lpstr>Video</vt:lpstr>
      <vt:lpstr>Principles</vt:lpstr>
      <vt:lpstr>Active Listening Skills</vt:lpstr>
      <vt:lpstr>OARS: Open-Ended Questions</vt:lpstr>
      <vt:lpstr>Open-Ended Questions</vt:lpstr>
      <vt:lpstr>OARS: Affirmations</vt:lpstr>
      <vt:lpstr> OARS: Reflection</vt:lpstr>
      <vt:lpstr>OARS: Reflections</vt:lpstr>
      <vt:lpstr>OARS: Summaries</vt:lpstr>
      <vt:lpstr>PowerPoint Presentation</vt:lpstr>
      <vt:lpstr>Video</vt:lpstr>
      <vt:lpstr>Unpacking your Health Coaching Toolbox</vt:lpstr>
      <vt:lpstr>Video</vt:lpstr>
      <vt:lpstr>What is setting the agenda?</vt:lpstr>
      <vt:lpstr>Steps to Setting the Agenda</vt:lpstr>
      <vt:lpstr>Video</vt:lpstr>
      <vt:lpstr>Reasons for Using Interviewing Techniques</vt:lpstr>
      <vt:lpstr>A Word about Self-care</vt:lpstr>
      <vt:lpstr>PowerPoint Presentation</vt:lpstr>
      <vt:lpstr>Learning Objectives Review</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7</cp:revision>
  <dcterms:created xsi:type="dcterms:W3CDTF">2017-04-18T17:07:44Z</dcterms:created>
  <dcterms:modified xsi:type="dcterms:W3CDTF">2020-09-25T20:56:58Z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0x01010009BFD5D484ED57438231C5F4848B6EC7</vt:lpwstr>
  </property>
</Properties>
</file>